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57" r:id="rId4"/>
    <p:sldId id="260" r:id="rId5"/>
    <p:sldId id="280" r:id="rId6"/>
    <p:sldId id="281" r:id="rId7"/>
    <p:sldId id="279" r:id="rId8"/>
    <p:sldId id="261" r:id="rId9"/>
    <p:sldId id="263" r:id="rId10"/>
    <p:sldId id="264" r:id="rId11"/>
    <p:sldId id="265" r:id="rId12"/>
    <p:sldId id="266" r:id="rId13"/>
    <p:sldId id="276" r:id="rId14"/>
    <p:sldId id="275" r:id="rId15"/>
    <p:sldId id="277" r:id="rId16"/>
    <p:sldId id="274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" initials="R" lastIdx="1" clrIdx="0">
    <p:extLst>
      <p:ext uri="{19B8F6BF-5375-455C-9EA6-DF929625EA0E}">
        <p15:presenceInfo xmlns:p15="http://schemas.microsoft.com/office/powerpoint/2012/main" userId="Robe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0ADA10-662E-4558-B5BB-ED0B775E7F39}" v="21" dt="2022-04-07T16:48:16.1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852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sey Edwards" userId="05c8c7fe626f744b" providerId="LiveId" clId="{DE0ADA10-662E-4558-B5BB-ED0B775E7F39}"/>
    <pc:docChg chg="undo custSel modSld">
      <pc:chgData name="Kelsey Edwards" userId="05c8c7fe626f744b" providerId="LiveId" clId="{DE0ADA10-662E-4558-B5BB-ED0B775E7F39}" dt="2022-04-07T17:09:57.010" v="597" actId="20577"/>
      <pc:docMkLst>
        <pc:docMk/>
      </pc:docMkLst>
      <pc:sldChg chg="addSp delSp modSp mod">
        <pc:chgData name="Kelsey Edwards" userId="05c8c7fe626f744b" providerId="LiveId" clId="{DE0ADA10-662E-4558-B5BB-ED0B775E7F39}" dt="2022-04-07T16:37:50.454" v="161" actId="1076"/>
        <pc:sldMkLst>
          <pc:docMk/>
          <pc:sldMk cId="63414522" sldId="256"/>
        </pc:sldMkLst>
        <pc:spChg chg="del mod">
          <ac:chgData name="Kelsey Edwards" userId="05c8c7fe626f744b" providerId="LiveId" clId="{DE0ADA10-662E-4558-B5BB-ED0B775E7F39}" dt="2022-04-07T16:34:40.310" v="23" actId="478"/>
          <ac:spMkLst>
            <pc:docMk/>
            <pc:sldMk cId="63414522" sldId="256"/>
            <ac:spMk id="2" creationId="{00000000-0000-0000-0000-000000000000}"/>
          </ac:spMkLst>
        </pc:spChg>
        <pc:spChg chg="add mod">
          <ac:chgData name="Kelsey Edwards" userId="05c8c7fe626f744b" providerId="LiveId" clId="{DE0ADA10-662E-4558-B5BB-ED0B775E7F39}" dt="2022-04-07T16:36:47.508" v="38" actId="14100"/>
          <ac:spMkLst>
            <pc:docMk/>
            <pc:sldMk cId="63414522" sldId="256"/>
            <ac:spMk id="6" creationId="{EA17CF6A-1CE2-4D63-9311-F9D13189EBF3}"/>
          </ac:spMkLst>
        </pc:spChg>
        <pc:spChg chg="add mod">
          <ac:chgData name="Kelsey Edwards" userId="05c8c7fe626f744b" providerId="LiveId" clId="{DE0ADA10-662E-4558-B5BB-ED0B775E7F39}" dt="2022-04-07T16:37:50.454" v="161" actId="1076"/>
          <ac:spMkLst>
            <pc:docMk/>
            <pc:sldMk cId="63414522" sldId="256"/>
            <ac:spMk id="7" creationId="{7EF8828E-7F87-4843-BD38-2B71BEE5E303}"/>
          </ac:spMkLst>
        </pc:spChg>
        <pc:picChg chg="mod">
          <ac:chgData name="Kelsey Edwards" userId="05c8c7fe626f744b" providerId="LiveId" clId="{DE0ADA10-662E-4558-B5BB-ED0B775E7F39}" dt="2022-04-06T18:05:05.771" v="9" actId="1076"/>
          <ac:picMkLst>
            <pc:docMk/>
            <pc:sldMk cId="63414522" sldId="256"/>
            <ac:picMk id="3" creationId="{00000000-0000-0000-0000-000000000000}"/>
          </ac:picMkLst>
        </pc:picChg>
        <pc:picChg chg="add mod">
          <ac:chgData name="Kelsey Edwards" userId="05c8c7fe626f744b" providerId="LiveId" clId="{DE0ADA10-662E-4558-B5BB-ED0B775E7F39}" dt="2022-04-06T16:20:07.790" v="4" actId="1076"/>
          <ac:picMkLst>
            <pc:docMk/>
            <pc:sldMk cId="63414522" sldId="256"/>
            <ac:picMk id="5" creationId="{585191E1-0406-4F48-820A-C95813F07E2C}"/>
          </ac:picMkLst>
        </pc:picChg>
      </pc:sldChg>
      <pc:sldChg chg="addSp delSp modSp mod">
        <pc:chgData name="Kelsey Edwards" userId="05c8c7fe626f744b" providerId="LiveId" clId="{DE0ADA10-662E-4558-B5BB-ED0B775E7F39}" dt="2022-04-07T16:43:38.755" v="216" actId="26606"/>
        <pc:sldMkLst>
          <pc:docMk/>
          <pc:sldMk cId="3623428528" sldId="257"/>
        </pc:sldMkLst>
        <pc:spChg chg="del">
          <ac:chgData name="Kelsey Edwards" userId="05c8c7fe626f744b" providerId="LiveId" clId="{DE0ADA10-662E-4558-B5BB-ED0B775E7F39}" dt="2022-04-07T16:43:38.755" v="216" actId="26606"/>
          <ac:spMkLst>
            <pc:docMk/>
            <pc:sldMk cId="3623428528" sldId="257"/>
            <ac:spMk id="3" creationId="{00000000-0000-0000-0000-000000000000}"/>
          </ac:spMkLst>
        </pc:spChg>
        <pc:graphicFrameChg chg="add">
          <ac:chgData name="Kelsey Edwards" userId="05c8c7fe626f744b" providerId="LiveId" clId="{DE0ADA10-662E-4558-B5BB-ED0B775E7F39}" dt="2022-04-07T16:43:38.755" v="216" actId="26606"/>
          <ac:graphicFrameMkLst>
            <pc:docMk/>
            <pc:sldMk cId="3623428528" sldId="257"/>
            <ac:graphicFrameMk id="6" creationId="{FFE15A81-7CB4-36CD-5BD5-348CA9E25431}"/>
          </ac:graphicFrameMkLst>
        </pc:graphicFrameChg>
        <pc:picChg chg="add mod">
          <ac:chgData name="Kelsey Edwards" userId="05c8c7fe626f744b" providerId="LiveId" clId="{DE0ADA10-662E-4558-B5BB-ED0B775E7F39}" dt="2022-04-07T16:38:53.768" v="173"/>
          <ac:picMkLst>
            <pc:docMk/>
            <pc:sldMk cId="3623428528" sldId="257"/>
            <ac:picMk id="4" creationId="{D3795C39-F098-4857-8BAC-62512FD376DC}"/>
          </ac:picMkLst>
        </pc:picChg>
      </pc:sldChg>
      <pc:sldChg chg="addSp delSp modSp mod">
        <pc:chgData name="Kelsey Edwards" userId="05c8c7fe626f744b" providerId="LiveId" clId="{DE0ADA10-662E-4558-B5BB-ED0B775E7F39}" dt="2022-04-07T16:44:27.532" v="227" actId="26606"/>
        <pc:sldMkLst>
          <pc:docMk/>
          <pc:sldMk cId="2104863930" sldId="260"/>
        </pc:sldMkLst>
        <pc:spChg chg="mod">
          <ac:chgData name="Kelsey Edwards" userId="05c8c7fe626f744b" providerId="LiveId" clId="{DE0ADA10-662E-4558-B5BB-ED0B775E7F39}" dt="2022-04-07T16:44:09.207" v="225" actId="20577"/>
          <ac:spMkLst>
            <pc:docMk/>
            <pc:sldMk cId="2104863930" sldId="260"/>
            <ac:spMk id="2" creationId="{00000000-0000-0000-0000-000000000000}"/>
          </ac:spMkLst>
        </pc:spChg>
        <pc:spChg chg="del mod">
          <ac:chgData name="Kelsey Edwards" userId="05c8c7fe626f744b" providerId="LiveId" clId="{DE0ADA10-662E-4558-B5BB-ED0B775E7F39}" dt="2022-04-07T16:44:27.532" v="227" actId="26606"/>
          <ac:spMkLst>
            <pc:docMk/>
            <pc:sldMk cId="2104863930" sldId="260"/>
            <ac:spMk id="3" creationId="{00000000-0000-0000-0000-000000000000}"/>
          </ac:spMkLst>
        </pc:spChg>
        <pc:graphicFrameChg chg="add">
          <ac:chgData name="Kelsey Edwards" userId="05c8c7fe626f744b" providerId="LiveId" clId="{DE0ADA10-662E-4558-B5BB-ED0B775E7F39}" dt="2022-04-07T16:44:27.532" v="227" actId="26606"/>
          <ac:graphicFrameMkLst>
            <pc:docMk/>
            <pc:sldMk cId="2104863930" sldId="260"/>
            <ac:graphicFrameMk id="6" creationId="{0ED6DFBE-D0BB-890F-2241-E457814708C4}"/>
          </ac:graphicFrameMkLst>
        </pc:graphicFrameChg>
        <pc:picChg chg="add mod">
          <ac:chgData name="Kelsey Edwards" userId="05c8c7fe626f744b" providerId="LiveId" clId="{DE0ADA10-662E-4558-B5BB-ED0B775E7F39}" dt="2022-04-07T16:39:14.138" v="174"/>
          <ac:picMkLst>
            <pc:docMk/>
            <pc:sldMk cId="2104863930" sldId="260"/>
            <ac:picMk id="4" creationId="{8557DB16-6FF0-41AC-9E5F-6ECA8ED14EBE}"/>
          </ac:picMkLst>
        </pc:picChg>
      </pc:sldChg>
      <pc:sldChg chg="addSp delSp modSp mod">
        <pc:chgData name="Kelsey Edwards" userId="05c8c7fe626f744b" providerId="LiveId" clId="{DE0ADA10-662E-4558-B5BB-ED0B775E7F39}" dt="2022-04-07T16:54:12.961" v="405" actId="26606"/>
        <pc:sldMkLst>
          <pc:docMk/>
          <pc:sldMk cId="3607435077" sldId="261"/>
        </pc:sldMkLst>
        <pc:spChg chg="mod">
          <ac:chgData name="Kelsey Edwards" userId="05c8c7fe626f744b" providerId="LiveId" clId="{DE0ADA10-662E-4558-B5BB-ED0B775E7F39}" dt="2022-04-07T16:54:04.568" v="404" actId="1076"/>
          <ac:spMkLst>
            <pc:docMk/>
            <pc:sldMk cId="3607435077" sldId="261"/>
            <ac:spMk id="2" creationId="{00000000-0000-0000-0000-000000000000}"/>
          </ac:spMkLst>
        </pc:spChg>
        <pc:spChg chg="del">
          <ac:chgData name="Kelsey Edwards" userId="05c8c7fe626f744b" providerId="LiveId" clId="{DE0ADA10-662E-4558-B5BB-ED0B775E7F39}" dt="2022-04-07T16:54:12.961" v="405" actId="26606"/>
          <ac:spMkLst>
            <pc:docMk/>
            <pc:sldMk cId="3607435077" sldId="261"/>
            <ac:spMk id="3" creationId="{00000000-0000-0000-0000-000000000000}"/>
          </ac:spMkLst>
        </pc:spChg>
        <pc:graphicFrameChg chg="add">
          <ac:chgData name="Kelsey Edwards" userId="05c8c7fe626f744b" providerId="LiveId" clId="{DE0ADA10-662E-4558-B5BB-ED0B775E7F39}" dt="2022-04-07T16:54:12.961" v="405" actId="26606"/>
          <ac:graphicFrameMkLst>
            <pc:docMk/>
            <pc:sldMk cId="3607435077" sldId="261"/>
            <ac:graphicFrameMk id="6" creationId="{BE5F7599-B478-D9B5-597B-848CFE4F3484}"/>
          </ac:graphicFrameMkLst>
        </pc:graphicFrameChg>
        <pc:picChg chg="add mod">
          <ac:chgData name="Kelsey Edwards" userId="05c8c7fe626f744b" providerId="LiveId" clId="{DE0ADA10-662E-4558-B5BB-ED0B775E7F39}" dt="2022-04-07T16:39:24.884" v="178"/>
          <ac:picMkLst>
            <pc:docMk/>
            <pc:sldMk cId="3607435077" sldId="261"/>
            <ac:picMk id="4" creationId="{349310AE-F4A1-49B1-AC71-A6A1E389223F}"/>
          </ac:picMkLst>
        </pc:picChg>
      </pc:sldChg>
      <pc:sldChg chg="addSp delSp modSp mod">
        <pc:chgData name="Kelsey Edwards" userId="05c8c7fe626f744b" providerId="LiveId" clId="{DE0ADA10-662E-4558-B5BB-ED0B775E7F39}" dt="2022-04-07T16:56:00.735" v="422" actId="26606"/>
        <pc:sldMkLst>
          <pc:docMk/>
          <pc:sldMk cId="985989110" sldId="263"/>
        </pc:sldMkLst>
        <pc:spChg chg="mod">
          <ac:chgData name="Kelsey Edwards" userId="05c8c7fe626f744b" providerId="LiveId" clId="{DE0ADA10-662E-4558-B5BB-ED0B775E7F39}" dt="2022-04-07T16:55:42.502" v="419" actId="20577"/>
          <ac:spMkLst>
            <pc:docMk/>
            <pc:sldMk cId="985989110" sldId="263"/>
            <ac:spMk id="2" creationId="{00000000-0000-0000-0000-000000000000}"/>
          </ac:spMkLst>
        </pc:spChg>
        <pc:spChg chg="del mod">
          <ac:chgData name="Kelsey Edwards" userId="05c8c7fe626f744b" providerId="LiveId" clId="{DE0ADA10-662E-4558-B5BB-ED0B775E7F39}" dt="2022-04-07T16:56:00.735" v="422" actId="26606"/>
          <ac:spMkLst>
            <pc:docMk/>
            <pc:sldMk cId="985989110" sldId="263"/>
            <ac:spMk id="3" creationId="{00000000-0000-0000-0000-000000000000}"/>
          </ac:spMkLst>
        </pc:spChg>
        <pc:graphicFrameChg chg="add">
          <ac:chgData name="Kelsey Edwards" userId="05c8c7fe626f744b" providerId="LiveId" clId="{DE0ADA10-662E-4558-B5BB-ED0B775E7F39}" dt="2022-04-07T16:56:00.735" v="422" actId="26606"/>
          <ac:graphicFrameMkLst>
            <pc:docMk/>
            <pc:sldMk cId="985989110" sldId="263"/>
            <ac:graphicFrameMk id="6" creationId="{45DD1ED9-C1DF-6927-4D12-A86C6F56687D}"/>
          </ac:graphicFrameMkLst>
        </pc:graphicFrameChg>
        <pc:picChg chg="add mod">
          <ac:chgData name="Kelsey Edwards" userId="05c8c7fe626f744b" providerId="LiveId" clId="{DE0ADA10-662E-4558-B5BB-ED0B775E7F39}" dt="2022-04-07T16:39:28.477" v="179"/>
          <ac:picMkLst>
            <pc:docMk/>
            <pc:sldMk cId="985989110" sldId="263"/>
            <ac:picMk id="4" creationId="{AB67BB2B-F1C6-4069-937B-37482AF97C61}"/>
          </ac:picMkLst>
        </pc:picChg>
      </pc:sldChg>
      <pc:sldChg chg="addSp modSp mod">
        <pc:chgData name="Kelsey Edwards" userId="05c8c7fe626f744b" providerId="LiveId" clId="{DE0ADA10-662E-4558-B5BB-ED0B775E7F39}" dt="2022-04-07T16:57:19.815" v="439" actId="1076"/>
        <pc:sldMkLst>
          <pc:docMk/>
          <pc:sldMk cId="1070129888" sldId="264"/>
        </pc:sldMkLst>
        <pc:spChg chg="mod">
          <ac:chgData name="Kelsey Edwards" userId="05c8c7fe626f744b" providerId="LiveId" clId="{DE0ADA10-662E-4558-B5BB-ED0B775E7F39}" dt="2022-04-07T16:56:49.121" v="431" actId="1076"/>
          <ac:spMkLst>
            <pc:docMk/>
            <pc:sldMk cId="1070129888" sldId="264"/>
            <ac:spMk id="2" creationId="{00000000-0000-0000-0000-000000000000}"/>
          </ac:spMkLst>
        </pc:spChg>
        <pc:spChg chg="mod">
          <ac:chgData name="Kelsey Edwards" userId="05c8c7fe626f744b" providerId="LiveId" clId="{DE0ADA10-662E-4558-B5BB-ED0B775E7F39}" dt="2022-04-07T16:57:19.815" v="439" actId="1076"/>
          <ac:spMkLst>
            <pc:docMk/>
            <pc:sldMk cId="1070129888" sldId="264"/>
            <ac:spMk id="3" creationId="{00000000-0000-0000-0000-000000000000}"/>
          </ac:spMkLst>
        </pc:spChg>
        <pc:picChg chg="add mod">
          <ac:chgData name="Kelsey Edwards" userId="05c8c7fe626f744b" providerId="LiveId" clId="{DE0ADA10-662E-4558-B5BB-ED0B775E7F39}" dt="2022-04-07T16:39:31.859" v="180"/>
          <ac:picMkLst>
            <pc:docMk/>
            <pc:sldMk cId="1070129888" sldId="264"/>
            <ac:picMk id="4" creationId="{EEA00051-DCFB-4794-92A8-8534C37405D9}"/>
          </ac:picMkLst>
        </pc:picChg>
      </pc:sldChg>
      <pc:sldChg chg="addSp modSp mod">
        <pc:chgData name="Kelsey Edwards" userId="05c8c7fe626f744b" providerId="LiveId" clId="{DE0ADA10-662E-4558-B5BB-ED0B775E7F39}" dt="2022-04-07T16:57:41.903" v="462" actId="1076"/>
        <pc:sldMkLst>
          <pc:docMk/>
          <pc:sldMk cId="906593889" sldId="265"/>
        </pc:sldMkLst>
        <pc:spChg chg="mod">
          <ac:chgData name="Kelsey Edwards" userId="05c8c7fe626f744b" providerId="LiveId" clId="{DE0ADA10-662E-4558-B5BB-ED0B775E7F39}" dt="2022-04-07T16:57:41.903" v="462" actId="1076"/>
          <ac:spMkLst>
            <pc:docMk/>
            <pc:sldMk cId="906593889" sldId="265"/>
            <ac:spMk id="2" creationId="{00000000-0000-0000-0000-000000000000}"/>
          </ac:spMkLst>
        </pc:spChg>
        <pc:picChg chg="add mod">
          <ac:chgData name="Kelsey Edwards" userId="05c8c7fe626f744b" providerId="LiveId" clId="{DE0ADA10-662E-4558-B5BB-ED0B775E7F39}" dt="2022-04-07T16:39:35.630" v="181"/>
          <ac:picMkLst>
            <pc:docMk/>
            <pc:sldMk cId="906593889" sldId="265"/>
            <ac:picMk id="4" creationId="{5BA983F2-B5AA-4B64-BDED-CA7662002384}"/>
          </ac:picMkLst>
        </pc:picChg>
      </pc:sldChg>
      <pc:sldChg chg="addSp modSp mod">
        <pc:chgData name="Kelsey Edwards" userId="05c8c7fe626f744b" providerId="LiveId" clId="{DE0ADA10-662E-4558-B5BB-ED0B775E7F39}" dt="2022-04-07T17:06:04.714" v="516" actId="20577"/>
        <pc:sldMkLst>
          <pc:docMk/>
          <pc:sldMk cId="2016466387" sldId="266"/>
        </pc:sldMkLst>
        <pc:spChg chg="mod">
          <ac:chgData name="Kelsey Edwards" userId="05c8c7fe626f744b" providerId="LiveId" clId="{DE0ADA10-662E-4558-B5BB-ED0B775E7F39}" dt="2022-04-07T17:05:27.193" v="495" actId="1076"/>
          <ac:spMkLst>
            <pc:docMk/>
            <pc:sldMk cId="2016466387" sldId="266"/>
            <ac:spMk id="2" creationId="{00000000-0000-0000-0000-000000000000}"/>
          </ac:spMkLst>
        </pc:spChg>
        <pc:spChg chg="mod">
          <ac:chgData name="Kelsey Edwards" userId="05c8c7fe626f744b" providerId="LiveId" clId="{DE0ADA10-662E-4558-B5BB-ED0B775E7F39}" dt="2022-04-07T17:06:04.714" v="516" actId="20577"/>
          <ac:spMkLst>
            <pc:docMk/>
            <pc:sldMk cId="2016466387" sldId="266"/>
            <ac:spMk id="3" creationId="{00000000-0000-0000-0000-000000000000}"/>
          </ac:spMkLst>
        </pc:spChg>
        <pc:picChg chg="add mod">
          <ac:chgData name="Kelsey Edwards" userId="05c8c7fe626f744b" providerId="LiveId" clId="{DE0ADA10-662E-4558-B5BB-ED0B775E7F39}" dt="2022-04-07T16:39:40.448" v="182"/>
          <ac:picMkLst>
            <pc:docMk/>
            <pc:sldMk cId="2016466387" sldId="266"/>
            <ac:picMk id="4" creationId="{2800B9CF-AD5A-496A-89FC-D71E8A398B84}"/>
          </ac:picMkLst>
        </pc:picChg>
      </pc:sldChg>
      <pc:sldChg chg="addSp modSp mod">
        <pc:chgData name="Kelsey Edwards" userId="05c8c7fe626f744b" providerId="LiveId" clId="{DE0ADA10-662E-4558-B5BB-ED0B775E7F39}" dt="2022-04-07T16:40:18" v="191" actId="1076"/>
        <pc:sldMkLst>
          <pc:docMk/>
          <pc:sldMk cId="2580619544" sldId="273"/>
        </pc:sldMkLst>
        <pc:spChg chg="mod">
          <ac:chgData name="Kelsey Edwards" userId="05c8c7fe626f744b" providerId="LiveId" clId="{DE0ADA10-662E-4558-B5BB-ED0B775E7F39}" dt="2022-04-07T16:39:59.128" v="187" actId="1076"/>
          <ac:spMkLst>
            <pc:docMk/>
            <pc:sldMk cId="2580619544" sldId="273"/>
            <ac:spMk id="5" creationId="{00000000-0000-0000-0000-000000000000}"/>
          </ac:spMkLst>
        </pc:spChg>
        <pc:picChg chg="add mod">
          <ac:chgData name="Kelsey Edwards" userId="05c8c7fe626f744b" providerId="LiveId" clId="{DE0ADA10-662E-4558-B5BB-ED0B775E7F39}" dt="2022-04-07T16:40:18" v="191" actId="1076"/>
          <ac:picMkLst>
            <pc:docMk/>
            <pc:sldMk cId="2580619544" sldId="273"/>
            <ac:picMk id="3" creationId="{954C41D3-4B4A-4C9D-AB67-B44150E59CCA}"/>
          </ac:picMkLst>
        </pc:picChg>
      </pc:sldChg>
      <pc:sldChg chg="addSp modSp mod">
        <pc:chgData name="Kelsey Edwards" userId="05c8c7fe626f744b" providerId="LiveId" clId="{DE0ADA10-662E-4558-B5BB-ED0B775E7F39}" dt="2022-04-07T17:09:57.010" v="597" actId="20577"/>
        <pc:sldMkLst>
          <pc:docMk/>
          <pc:sldMk cId="2378704513" sldId="274"/>
        </pc:sldMkLst>
        <pc:spChg chg="mod">
          <ac:chgData name="Kelsey Edwards" userId="05c8c7fe626f744b" providerId="LiveId" clId="{DE0ADA10-662E-4558-B5BB-ED0B775E7F39}" dt="2022-04-07T17:08:44.157" v="573" actId="1076"/>
          <ac:spMkLst>
            <pc:docMk/>
            <pc:sldMk cId="2378704513" sldId="274"/>
            <ac:spMk id="2" creationId="{00000000-0000-0000-0000-000000000000}"/>
          </ac:spMkLst>
        </pc:spChg>
        <pc:spChg chg="mod">
          <ac:chgData name="Kelsey Edwards" userId="05c8c7fe626f744b" providerId="LiveId" clId="{DE0ADA10-662E-4558-B5BB-ED0B775E7F39}" dt="2022-04-07T17:09:57.010" v="597" actId="20577"/>
          <ac:spMkLst>
            <pc:docMk/>
            <pc:sldMk cId="2378704513" sldId="274"/>
            <ac:spMk id="3" creationId="{00000000-0000-0000-0000-000000000000}"/>
          </ac:spMkLst>
        </pc:spChg>
        <pc:picChg chg="add mod">
          <ac:chgData name="Kelsey Edwards" userId="05c8c7fe626f744b" providerId="LiveId" clId="{DE0ADA10-662E-4558-B5BB-ED0B775E7F39}" dt="2022-04-07T16:39:52.463" v="186"/>
          <ac:picMkLst>
            <pc:docMk/>
            <pc:sldMk cId="2378704513" sldId="274"/>
            <ac:picMk id="4" creationId="{30D16B1E-10D5-4053-A966-5A494F922EE1}"/>
          </ac:picMkLst>
        </pc:picChg>
      </pc:sldChg>
      <pc:sldChg chg="addSp modSp mod">
        <pc:chgData name="Kelsey Edwards" userId="05c8c7fe626f744b" providerId="LiveId" clId="{DE0ADA10-662E-4558-B5BB-ED0B775E7F39}" dt="2022-04-07T17:08:03.323" v="565" actId="113"/>
        <pc:sldMkLst>
          <pc:docMk/>
          <pc:sldMk cId="1110450634" sldId="275"/>
        </pc:sldMkLst>
        <pc:spChg chg="mod">
          <ac:chgData name="Kelsey Edwards" userId="05c8c7fe626f744b" providerId="LiveId" clId="{DE0ADA10-662E-4558-B5BB-ED0B775E7F39}" dt="2022-04-07T17:07:59.593" v="564" actId="1076"/>
          <ac:spMkLst>
            <pc:docMk/>
            <pc:sldMk cId="1110450634" sldId="275"/>
            <ac:spMk id="2" creationId="{00000000-0000-0000-0000-000000000000}"/>
          </ac:spMkLst>
        </pc:spChg>
        <pc:spChg chg="mod">
          <ac:chgData name="Kelsey Edwards" userId="05c8c7fe626f744b" providerId="LiveId" clId="{DE0ADA10-662E-4558-B5BB-ED0B775E7F39}" dt="2022-04-07T17:08:03.323" v="565" actId="113"/>
          <ac:spMkLst>
            <pc:docMk/>
            <pc:sldMk cId="1110450634" sldId="275"/>
            <ac:spMk id="3" creationId="{00000000-0000-0000-0000-000000000000}"/>
          </ac:spMkLst>
        </pc:spChg>
        <pc:picChg chg="add mod">
          <ac:chgData name="Kelsey Edwards" userId="05c8c7fe626f744b" providerId="LiveId" clId="{DE0ADA10-662E-4558-B5BB-ED0B775E7F39}" dt="2022-04-07T16:39:46.423" v="184"/>
          <ac:picMkLst>
            <pc:docMk/>
            <pc:sldMk cId="1110450634" sldId="275"/>
            <ac:picMk id="4" creationId="{D73F8A2A-EA07-4E79-8D43-8C5D8A36776E}"/>
          </ac:picMkLst>
        </pc:picChg>
      </pc:sldChg>
      <pc:sldChg chg="addSp modSp mod">
        <pc:chgData name="Kelsey Edwards" userId="05c8c7fe626f744b" providerId="LiveId" clId="{DE0ADA10-662E-4558-B5BB-ED0B775E7F39}" dt="2022-04-07T17:07:52.315" v="563" actId="20577"/>
        <pc:sldMkLst>
          <pc:docMk/>
          <pc:sldMk cId="1158359546" sldId="276"/>
        </pc:sldMkLst>
        <pc:spChg chg="mod">
          <ac:chgData name="Kelsey Edwards" userId="05c8c7fe626f744b" providerId="LiveId" clId="{DE0ADA10-662E-4558-B5BB-ED0B775E7F39}" dt="2022-04-07T17:07:52.315" v="563" actId="20577"/>
          <ac:spMkLst>
            <pc:docMk/>
            <pc:sldMk cId="1158359546" sldId="276"/>
            <ac:spMk id="3" creationId="{00000000-0000-0000-0000-000000000000}"/>
          </ac:spMkLst>
        </pc:spChg>
        <pc:picChg chg="add mod">
          <ac:chgData name="Kelsey Edwards" userId="05c8c7fe626f744b" providerId="LiveId" clId="{DE0ADA10-662E-4558-B5BB-ED0B775E7F39}" dt="2022-04-07T16:39:43.310" v="183"/>
          <ac:picMkLst>
            <pc:docMk/>
            <pc:sldMk cId="1158359546" sldId="276"/>
            <ac:picMk id="4" creationId="{43DD662F-C095-41CA-84D4-5EC222F84D07}"/>
          </ac:picMkLst>
        </pc:picChg>
      </pc:sldChg>
      <pc:sldChg chg="addSp modSp mod">
        <pc:chgData name="Kelsey Edwards" userId="05c8c7fe626f744b" providerId="LiveId" clId="{DE0ADA10-662E-4558-B5BB-ED0B775E7F39}" dt="2022-04-07T17:08:37.357" v="572" actId="113"/>
        <pc:sldMkLst>
          <pc:docMk/>
          <pc:sldMk cId="506386412" sldId="277"/>
        </pc:sldMkLst>
        <pc:spChg chg="mod">
          <ac:chgData name="Kelsey Edwards" userId="05c8c7fe626f744b" providerId="LiveId" clId="{DE0ADA10-662E-4558-B5BB-ED0B775E7F39}" dt="2022-04-07T17:08:09.894" v="566" actId="1076"/>
          <ac:spMkLst>
            <pc:docMk/>
            <pc:sldMk cId="506386412" sldId="277"/>
            <ac:spMk id="2" creationId="{00000000-0000-0000-0000-000000000000}"/>
          </ac:spMkLst>
        </pc:spChg>
        <pc:spChg chg="mod">
          <ac:chgData name="Kelsey Edwards" userId="05c8c7fe626f744b" providerId="LiveId" clId="{DE0ADA10-662E-4558-B5BB-ED0B775E7F39}" dt="2022-04-07T17:08:37.357" v="572" actId="113"/>
          <ac:spMkLst>
            <pc:docMk/>
            <pc:sldMk cId="506386412" sldId="277"/>
            <ac:spMk id="3" creationId="{00000000-0000-0000-0000-000000000000}"/>
          </ac:spMkLst>
        </pc:spChg>
        <pc:picChg chg="add mod">
          <ac:chgData name="Kelsey Edwards" userId="05c8c7fe626f744b" providerId="LiveId" clId="{DE0ADA10-662E-4558-B5BB-ED0B775E7F39}" dt="2022-04-07T16:39:49.033" v="185"/>
          <ac:picMkLst>
            <pc:docMk/>
            <pc:sldMk cId="506386412" sldId="277"/>
            <ac:picMk id="4" creationId="{ABA77975-EA86-498A-9E5F-972AD2526B10}"/>
          </ac:picMkLst>
        </pc:picChg>
      </pc:sldChg>
      <pc:sldChg chg="addSp delSp modSp mod">
        <pc:chgData name="Kelsey Edwards" userId="05c8c7fe626f744b" providerId="LiveId" clId="{DE0ADA10-662E-4558-B5BB-ED0B775E7F39}" dt="2022-04-07T16:42:43.930" v="215" actId="1076"/>
        <pc:sldMkLst>
          <pc:docMk/>
          <pc:sldMk cId="223394132" sldId="278"/>
        </pc:sldMkLst>
        <pc:spChg chg="mod">
          <ac:chgData name="Kelsey Edwards" userId="05c8c7fe626f744b" providerId="LiveId" clId="{DE0ADA10-662E-4558-B5BB-ED0B775E7F39}" dt="2022-04-07T16:42:39.360" v="214" actId="1076"/>
          <ac:spMkLst>
            <pc:docMk/>
            <pc:sldMk cId="223394132" sldId="278"/>
            <ac:spMk id="2" creationId="{00000000-0000-0000-0000-000000000000}"/>
          </ac:spMkLst>
        </pc:spChg>
        <pc:spChg chg="mod">
          <ac:chgData name="Kelsey Edwards" userId="05c8c7fe626f744b" providerId="LiveId" clId="{DE0ADA10-662E-4558-B5BB-ED0B775E7F39}" dt="2022-04-07T16:42:43.930" v="215" actId="1076"/>
          <ac:spMkLst>
            <pc:docMk/>
            <pc:sldMk cId="223394132" sldId="278"/>
            <ac:spMk id="3" creationId="{00000000-0000-0000-0000-000000000000}"/>
          </ac:spMkLst>
        </pc:spChg>
        <pc:picChg chg="add del mod">
          <ac:chgData name="Kelsey Edwards" userId="05c8c7fe626f744b" providerId="LiveId" clId="{DE0ADA10-662E-4558-B5BB-ED0B775E7F39}" dt="2022-04-07T16:38:25.008" v="165" actId="478"/>
          <ac:picMkLst>
            <pc:docMk/>
            <pc:sldMk cId="223394132" sldId="278"/>
            <ac:picMk id="4" creationId="{E0D7E754-3716-4EE0-97DC-8A0DA57D7BF0}"/>
          </ac:picMkLst>
        </pc:picChg>
        <pc:picChg chg="add mod">
          <ac:chgData name="Kelsey Edwards" userId="05c8c7fe626f744b" providerId="LiveId" clId="{DE0ADA10-662E-4558-B5BB-ED0B775E7F39}" dt="2022-04-07T16:38:46.787" v="172" actId="1076"/>
          <ac:picMkLst>
            <pc:docMk/>
            <pc:sldMk cId="223394132" sldId="278"/>
            <ac:picMk id="6" creationId="{D4B441D3-432D-4A1C-B6B7-6B842221D8B5}"/>
          </ac:picMkLst>
        </pc:picChg>
      </pc:sldChg>
      <pc:sldChg chg="addSp modSp mod">
        <pc:chgData name="Kelsey Edwards" userId="05c8c7fe626f744b" providerId="LiveId" clId="{DE0ADA10-662E-4558-B5BB-ED0B775E7F39}" dt="2022-04-07T16:49:47.950" v="403" actId="1076"/>
        <pc:sldMkLst>
          <pc:docMk/>
          <pc:sldMk cId="468188446" sldId="279"/>
        </pc:sldMkLst>
        <pc:spChg chg="mod">
          <ac:chgData name="Kelsey Edwards" userId="05c8c7fe626f744b" providerId="LiveId" clId="{DE0ADA10-662E-4558-B5BB-ED0B775E7F39}" dt="2022-04-07T16:49:30.979" v="394" actId="1076"/>
          <ac:spMkLst>
            <pc:docMk/>
            <pc:sldMk cId="468188446" sldId="279"/>
            <ac:spMk id="2" creationId="{00000000-0000-0000-0000-000000000000}"/>
          </ac:spMkLst>
        </pc:spChg>
        <pc:spChg chg="mod">
          <ac:chgData name="Kelsey Edwards" userId="05c8c7fe626f744b" providerId="LiveId" clId="{DE0ADA10-662E-4558-B5BB-ED0B775E7F39}" dt="2022-04-07T16:49:47.950" v="403" actId="1076"/>
          <ac:spMkLst>
            <pc:docMk/>
            <pc:sldMk cId="468188446" sldId="279"/>
            <ac:spMk id="3" creationId="{00000000-0000-0000-0000-000000000000}"/>
          </ac:spMkLst>
        </pc:spChg>
        <pc:picChg chg="add mod">
          <ac:chgData name="Kelsey Edwards" userId="05c8c7fe626f744b" providerId="LiveId" clId="{DE0ADA10-662E-4558-B5BB-ED0B775E7F39}" dt="2022-04-07T16:39:21.652" v="177"/>
          <ac:picMkLst>
            <pc:docMk/>
            <pc:sldMk cId="468188446" sldId="279"/>
            <ac:picMk id="6" creationId="{03F6EA4E-D8E0-4F33-8566-BEF8A7B3240C}"/>
          </ac:picMkLst>
        </pc:picChg>
        <pc:cxnChg chg="mod">
          <ac:chgData name="Kelsey Edwards" userId="05c8c7fe626f744b" providerId="LiveId" clId="{DE0ADA10-662E-4558-B5BB-ED0B775E7F39}" dt="2022-04-07T16:48:23.797" v="390" actId="1076"/>
          <ac:cxnSpMkLst>
            <pc:docMk/>
            <pc:sldMk cId="468188446" sldId="279"/>
            <ac:cxnSpMk id="5" creationId="{00000000-0000-0000-0000-000000000000}"/>
          </ac:cxnSpMkLst>
        </pc:cxnChg>
      </pc:sldChg>
      <pc:sldChg chg="addSp modSp mod">
        <pc:chgData name="Kelsey Edwards" userId="05c8c7fe626f744b" providerId="LiveId" clId="{DE0ADA10-662E-4558-B5BB-ED0B775E7F39}" dt="2022-04-07T16:45:45.707" v="238" actId="27636"/>
        <pc:sldMkLst>
          <pc:docMk/>
          <pc:sldMk cId="2462238803" sldId="280"/>
        </pc:sldMkLst>
        <pc:spChg chg="mod">
          <ac:chgData name="Kelsey Edwards" userId="05c8c7fe626f744b" providerId="LiveId" clId="{DE0ADA10-662E-4558-B5BB-ED0B775E7F39}" dt="2022-04-07T16:45:39.809" v="235" actId="1076"/>
          <ac:spMkLst>
            <pc:docMk/>
            <pc:sldMk cId="2462238803" sldId="280"/>
            <ac:spMk id="2" creationId="{00000000-0000-0000-0000-000000000000}"/>
          </ac:spMkLst>
        </pc:spChg>
        <pc:spChg chg="mod">
          <ac:chgData name="Kelsey Edwards" userId="05c8c7fe626f744b" providerId="LiveId" clId="{DE0ADA10-662E-4558-B5BB-ED0B775E7F39}" dt="2022-04-07T16:45:45.707" v="238" actId="27636"/>
          <ac:spMkLst>
            <pc:docMk/>
            <pc:sldMk cId="2462238803" sldId="280"/>
            <ac:spMk id="3" creationId="{00000000-0000-0000-0000-000000000000}"/>
          </ac:spMkLst>
        </pc:spChg>
        <pc:picChg chg="add mod">
          <ac:chgData name="Kelsey Edwards" userId="05c8c7fe626f744b" providerId="LiveId" clId="{DE0ADA10-662E-4558-B5BB-ED0B775E7F39}" dt="2022-04-07T16:39:16.988" v="175"/>
          <ac:picMkLst>
            <pc:docMk/>
            <pc:sldMk cId="2462238803" sldId="280"/>
            <ac:picMk id="4" creationId="{A1DD670B-9EE8-4D34-9601-C9BEBBEFBA24}"/>
          </ac:picMkLst>
        </pc:picChg>
      </pc:sldChg>
      <pc:sldChg chg="addSp modSp mod">
        <pc:chgData name="Kelsey Edwards" userId="05c8c7fe626f744b" providerId="LiveId" clId="{DE0ADA10-662E-4558-B5BB-ED0B775E7F39}" dt="2022-04-07T16:46:19.388" v="240" actId="27636"/>
        <pc:sldMkLst>
          <pc:docMk/>
          <pc:sldMk cId="1404195744" sldId="281"/>
        </pc:sldMkLst>
        <pc:spChg chg="mod">
          <ac:chgData name="Kelsey Edwards" userId="05c8c7fe626f744b" providerId="LiveId" clId="{DE0ADA10-662E-4558-B5BB-ED0B775E7F39}" dt="2022-04-07T16:46:19.388" v="240" actId="27636"/>
          <ac:spMkLst>
            <pc:docMk/>
            <pc:sldMk cId="1404195744" sldId="281"/>
            <ac:spMk id="3" creationId="{00000000-0000-0000-0000-000000000000}"/>
          </ac:spMkLst>
        </pc:spChg>
        <pc:picChg chg="add mod">
          <ac:chgData name="Kelsey Edwards" userId="05c8c7fe626f744b" providerId="LiveId" clId="{DE0ADA10-662E-4558-B5BB-ED0B775E7F39}" dt="2022-04-07T16:39:19.318" v="176"/>
          <ac:picMkLst>
            <pc:docMk/>
            <pc:sldMk cId="1404195744" sldId="281"/>
            <ac:picMk id="4" creationId="{FCA81528-FD92-47A7-8AF6-9F741CCF13B6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2E2D2-AF64-4527-A9ED-2CA6115376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2EF72DE-B8DB-4FAE-ADDB-BD984E3967DB}">
      <dgm:prSet/>
      <dgm:spPr/>
      <dgm:t>
        <a:bodyPr/>
        <a:lstStyle/>
        <a:p>
          <a:r>
            <a:rPr lang="en-US"/>
            <a:t>What will happen to my adult child when I can no longer care for her/him or when I pass?</a:t>
          </a:r>
        </a:p>
      </dgm:t>
    </dgm:pt>
    <dgm:pt modelId="{89C89B32-61B5-4025-A9CA-218F0818027E}" type="parTrans" cxnId="{7CBDCFD3-A499-4D0B-85EB-330820ACEFDA}">
      <dgm:prSet/>
      <dgm:spPr/>
      <dgm:t>
        <a:bodyPr/>
        <a:lstStyle/>
        <a:p>
          <a:endParaRPr lang="en-US"/>
        </a:p>
      </dgm:t>
    </dgm:pt>
    <dgm:pt modelId="{A8EC75E4-CBC9-43FD-B852-9E1755623427}" type="sibTrans" cxnId="{7CBDCFD3-A499-4D0B-85EB-330820ACEFDA}">
      <dgm:prSet/>
      <dgm:spPr/>
      <dgm:t>
        <a:bodyPr/>
        <a:lstStyle/>
        <a:p>
          <a:endParaRPr lang="en-US"/>
        </a:p>
      </dgm:t>
    </dgm:pt>
    <dgm:pt modelId="{B6DBF14A-1DC9-422F-ACC6-C7CD3E180ABF}">
      <dgm:prSet/>
      <dgm:spPr/>
      <dgm:t>
        <a:bodyPr/>
        <a:lstStyle/>
        <a:p>
          <a:r>
            <a:rPr lang="en-US"/>
            <a:t>Where will he/she live?</a:t>
          </a:r>
        </a:p>
      </dgm:t>
    </dgm:pt>
    <dgm:pt modelId="{DAB5EFF3-2B4B-4F77-8DE1-199D53B6A143}" type="parTrans" cxnId="{4B433356-185D-410F-ABA7-B2157BA113E9}">
      <dgm:prSet/>
      <dgm:spPr/>
      <dgm:t>
        <a:bodyPr/>
        <a:lstStyle/>
        <a:p>
          <a:endParaRPr lang="en-US"/>
        </a:p>
      </dgm:t>
    </dgm:pt>
    <dgm:pt modelId="{F6A39544-FA48-4912-8876-1C192995A8FE}" type="sibTrans" cxnId="{4B433356-185D-410F-ABA7-B2157BA113E9}">
      <dgm:prSet/>
      <dgm:spPr/>
      <dgm:t>
        <a:bodyPr/>
        <a:lstStyle/>
        <a:p>
          <a:endParaRPr lang="en-US"/>
        </a:p>
      </dgm:t>
    </dgm:pt>
    <dgm:pt modelId="{7A9D1CED-8D08-4744-AC3A-8248E9EB1347}">
      <dgm:prSet/>
      <dgm:spPr/>
      <dgm:t>
        <a:bodyPr/>
        <a:lstStyle/>
        <a:p>
          <a:r>
            <a:rPr lang="en-US"/>
            <a:t>Who will care for her/him?</a:t>
          </a:r>
        </a:p>
      </dgm:t>
    </dgm:pt>
    <dgm:pt modelId="{5610CEC8-E012-490E-BAFF-602429ADBC4F}" type="parTrans" cxnId="{903D7B17-CCB3-4547-879E-84C76687A0A9}">
      <dgm:prSet/>
      <dgm:spPr/>
      <dgm:t>
        <a:bodyPr/>
        <a:lstStyle/>
        <a:p>
          <a:endParaRPr lang="en-US"/>
        </a:p>
      </dgm:t>
    </dgm:pt>
    <dgm:pt modelId="{44A9B35A-0028-4DB7-9A6C-90E256848062}" type="sibTrans" cxnId="{903D7B17-CCB3-4547-879E-84C76687A0A9}">
      <dgm:prSet/>
      <dgm:spPr/>
      <dgm:t>
        <a:bodyPr/>
        <a:lstStyle/>
        <a:p>
          <a:endParaRPr lang="en-US"/>
        </a:p>
      </dgm:t>
    </dgm:pt>
    <dgm:pt modelId="{B4D7C5DF-8755-4001-B85E-21BE00279868}" type="pres">
      <dgm:prSet presAssocID="{AA72E2D2-AF64-4527-A9ED-2CA611537676}" presName="linear" presStyleCnt="0">
        <dgm:presLayoutVars>
          <dgm:animLvl val="lvl"/>
          <dgm:resizeHandles val="exact"/>
        </dgm:presLayoutVars>
      </dgm:prSet>
      <dgm:spPr/>
    </dgm:pt>
    <dgm:pt modelId="{C3A9D0D2-D3B0-4BEE-930D-D28C839E1F17}" type="pres">
      <dgm:prSet presAssocID="{12EF72DE-B8DB-4FAE-ADDB-BD984E3967D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C7000B0-9EFC-4DC7-AF7E-613795F865CB}" type="pres">
      <dgm:prSet presAssocID="{A8EC75E4-CBC9-43FD-B852-9E1755623427}" presName="spacer" presStyleCnt="0"/>
      <dgm:spPr/>
    </dgm:pt>
    <dgm:pt modelId="{1E6B674C-7E87-45DC-B405-B371D41E3A5D}" type="pres">
      <dgm:prSet presAssocID="{B6DBF14A-1DC9-422F-ACC6-C7CD3E180AB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A315D91-1232-4BE4-99D6-59A5F8E18FEE}" type="pres">
      <dgm:prSet presAssocID="{F6A39544-FA48-4912-8876-1C192995A8FE}" presName="spacer" presStyleCnt="0"/>
      <dgm:spPr/>
    </dgm:pt>
    <dgm:pt modelId="{3CFB2128-933E-42BF-817A-69F498668F8A}" type="pres">
      <dgm:prSet presAssocID="{7A9D1CED-8D08-4744-AC3A-8248E9EB134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03D7B17-CCB3-4547-879E-84C76687A0A9}" srcId="{AA72E2D2-AF64-4527-A9ED-2CA611537676}" destId="{7A9D1CED-8D08-4744-AC3A-8248E9EB1347}" srcOrd="2" destOrd="0" parTransId="{5610CEC8-E012-490E-BAFF-602429ADBC4F}" sibTransId="{44A9B35A-0028-4DB7-9A6C-90E256848062}"/>
    <dgm:cxn modelId="{64420130-ABD4-4AE1-8904-7F86C7AF1D0E}" type="presOf" srcId="{12EF72DE-B8DB-4FAE-ADDB-BD984E3967DB}" destId="{C3A9D0D2-D3B0-4BEE-930D-D28C839E1F17}" srcOrd="0" destOrd="0" presId="urn:microsoft.com/office/officeart/2005/8/layout/vList2"/>
    <dgm:cxn modelId="{C605924A-48CB-4D84-94A7-157C03F8FF93}" type="presOf" srcId="{AA72E2D2-AF64-4527-A9ED-2CA611537676}" destId="{B4D7C5DF-8755-4001-B85E-21BE00279868}" srcOrd="0" destOrd="0" presId="urn:microsoft.com/office/officeart/2005/8/layout/vList2"/>
    <dgm:cxn modelId="{04C5744F-ACDC-4BB2-8520-D08538291C2C}" type="presOf" srcId="{B6DBF14A-1DC9-422F-ACC6-C7CD3E180ABF}" destId="{1E6B674C-7E87-45DC-B405-B371D41E3A5D}" srcOrd="0" destOrd="0" presId="urn:microsoft.com/office/officeart/2005/8/layout/vList2"/>
    <dgm:cxn modelId="{4B433356-185D-410F-ABA7-B2157BA113E9}" srcId="{AA72E2D2-AF64-4527-A9ED-2CA611537676}" destId="{B6DBF14A-1DC9-422F-ACC6-C7CD3E180ABF}" srcOrd="1" destOrd="0" parTransId="{DAB5EFF3-2B4B-4F77-8DE1-199D53B6A143}" sibTransId="{F6A39544-FA48-4912-8876-1C192995A8FE}"/>
    <dgm:cxn modelId="{5BB22877-E216-43FB-81CD-A0F21AF75D26}" type="presOf" srcId="{7A9D1CED-8D08-4744-AC3A-8248E9EB1347}" destId="{3CFB2128-933E-42BF-817A-69F498668F8A}" srcOrd="0" destOrd="0" presId="urn:microsoft.com/office/officeart/2005/8/layout/vList2"/>
    <dgm:cxn modelId="{7CBDCFD3-A499-4D0B-85EB-330820ACEFDA}" srcId="{AA72E2D2-AF64-4527-A9ED-2CA611537676}" destId="{12EF72DE-B8DB-4FAE-ADDB-BD984E3967DB}" srcOrd="0" destOrd="0" parTransId="{89C89B32-61B5-4025-A9CA-218F0818027E}" sibTransId="{A8EC75E4-CBC9-43FD-B852-9E1755623427}"/>
    <dgm:cxn modelId="{E07BFAB8-BCAB-40FA-A2E5-75529430FFE3}" type="presParOf" srcId="{B4D7C5DF-8755-4001-B85E-21BE00279868}" destId="{C3A9D0D2-D3B0-4BEE-930D-D28C839E1F17}" srcOrd="0" destOrd="0" presId="urn:microsoft.com/office/officeart/2005/8/layout/vList2"/>
    <dgm:cxn modelId="{9FA57166-CBD6-4C78-8829-2EB11E44A099}" type="presParOf" srcId="{B4D7C5DF-8755-4001-B85E-21BE00279868}" destId="{4C7000B0-9EFC-4DC7-AF7E-613795F865CB}" srcOrd="1" destOrd="0" presId="urn:microsoft.com/office/officeart/2005/8/layout/vList2"/>
    <dgm:cxn modelId="{BB003B47-0CFD-42DE-A27D-3B23AFCB3E80}" type="presParOf" srcId="{B4D7C5DF-8755-4001-B85E-21BE00279868}" destId="{1E6B674C-7E87-45DC-B405-B371D41E3A5D}" srcOrd="2" destOrd="0" presId="urn:microsoft.com/office/officeart/2005/8/layout/vList2"/>
    <dgm:cxn modelId="{B84178E5-7593-451B-B413-5C9C58A55659}" type="presParOf" srcId="{B4D7C5DF-8755-4001-B85E-21BE00279868}" destId="{9A315D91-1232-4BE4-99D6-59A5F8E18FEE}" srcOrd="3" destOrd="0" presId="urn:microsoft.com/office/officeart/2005/8/layout/vList2"/>
    <dgm:cxn modelId="{A85D120F-600C-43F6-BA5E-D44A149B10A1}" type="presParOf" srcId="{B4D7C5DF-8755-4001-B85E-21BE00279868}" destId="{3CFB2128-933E-42BF-817A-69F498668F8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6C7C97-3B0D-4840-8A7F-3F3A4CAC187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60DCFFF-F6FC-4A94-8FB5-CAB93B7091F3}">
      <dgm:prSet/>
      <dgm:spPr/>
      <dgm:t>
        <a:bodyPr/>
        <a:lstStyle/>
        <a:p>
          <a:r>
            <a:rPr lang="en-US"/>
            <a:t>Some individuals currently are living in state and private institutions but would rather live in a smaller community home -- just like the rest of us.</a:t>
          </a:r>
        </a:p>
      </dgm:t>
    </dgm:pt>
    <dgm:pt modelId="{366F6F5C-F830-46BB-B033-BB6AC395B2F2}" type="parTrans" cxnId="{4F2ADAFC-759E-41D3-AA9C-94B650A5ACF3}">
      <dgm:prSet/>
      <dgm:spPr/>
      <dgm:t>
        <a:bodyPr/>
        <a:lstStyle/>
        <a:p>
          <a:endParaRPr lang="en-US"/>
        </a:p>
      </dgm:t>
    </dgm:pt>
    <dgm:pt modelId="{4D08EABB-B629-4A0F-A283-A8434B042CEB}" type="sibTrans" cxnId="{4F2ADAFC-759E-41D3-AA9C-94B650A5ACF3}">
      <dgm:prSet/>
      <dgm:spPr/>
      <dgm:t>
        <a:bodyPr/>
        <a:lstStyle/>
        <a:p>
          <a:endParaRPr lang="en-US"/>
        </a:p>
      </dgm:t>
    </dgm:pt>
    <dgm:pt modelId="{75A90999-7FB1-4A11-8130-1753C27DB765}">
      <dgm:prSet/>
      <dgm:spPr/>
      <dgm:t>
        <a:bodyPr/>
        <a:lstStyle/>
        <a:p>
          <a:r>
            <a:rPr lang="en-US"/>
            <a:t>Many families have stated that they would not like their adult child to live in an ICF, but the SCL waiver does not provide adequate residential support services.</a:t>
          </a:r>
        </a:p>
      </dgm:t>
    </dgm:pt>
    <dgm:pt modelId="{05026CEF-8ED6-4EA7-914C-C8FB1EB73C42}" type="parTrans" cxnId="{04E12329-31E1-46C4-9122-978E37B1CEC4}">
      <dgm:prSet/>
      <dgm:spPr/>
      <dgm:t>
        <a:bodyPr/>
        <a:lstStyle/>
        <a:p>
          <a:endParaRPr lang="en-US"/>
        </a:p>
      </dgm:t>
    </dgm:pt>
    <dgm:pt modelId="{8F46F98E-64DE-4E97-B8C6-8EE7FBD2B7D4}" type="sibTrans" cxnId="{04E12329-31E1-46C4-9122-978E37B1CEC4}">
      <dgm:prSet/>
      <dgm:spPr/>
      <dgm:t>
        <a:bodyPr/>
        <a:lstStyle/>
        <a:p>
          <a:endParaRPr lang="en-US"/>
        </a:p>
      </dgm:t>
    </dgm:pt>
    <dgm:pt modelId="{8F27141C-3DAC-4CC7-84B8-99E00A2C616A}" type="pres">
      <dgm:prSet presAssocID="{1D6C7C97-3B0D-4840-8A7F-3F3A4CAC1878}" presName="diagram" presStyleCnt="0">
        <dgm:presLayoutVars>
          <dgm:dir/>
          <dgm:resizeHandles val="exact"/>
        </dgm:presLayoutVars>
      </dgm:prSet>
      <dgm:spPr/>
    </dgm:pt>
    <dgm:pt modelId="{5A2F8E09-4277-49FE-8F61-5576F73FEF9F}" type="pres">
      <dgm:prSet presAssocID="{060DCFFF-F6FC-4A94-8FB5-CAB93B7091F3}" presName="node" presStyleLbl="node1" presStyleIdx="0" presStyleCnt="2">
        <dgm:presLayoutVars>
          <dgm:bulletEnabled val="1"/>
        </dgm:presLayoutVars>
      </dgm:prSet>
      <dgm:spPr/>
    </dgm:pt>
    <dgm:pt modelId="{35CB5794-4B54-4B8C-A45E-87E141D900F9}" type="pres">
      <dgm:prSet presAssocID="{4D08EABB-B629-4A0F-A283-A8434B042CEB}" presName="sibTrans" presStyleCnt="0"/>
      <dgm:spPr/>
    </dgm:pt>
    <dgm:pt modelId="{4BB28700-3784-45C6-A121-44F611926E0E}" type="pres">
      <dgm:prSet presAssocID="{75A90999-7FB1-4A11-8130-1753C27DB765}" presName="node" presStyleLbl="node1" presStyleIdx="1" presStyleCnt="2">
        <dgm:presLayoutVars>
          <dgm:bulletEnabled val="1"/>
        </dgm:presLayoutVars>
      </dgm:prSet>
      <dgm:spPr/>
    </dgm:pt>
  </dgm:ptLst>
  <dgm:cxnLst>
    <dgm:cxn modelId="{4B0C9E16-B52D-4902-9194-9A2EDC0BA36E}" type="presOf" srcId="{75A90999-7FB1-4A11-8130-1753C27DB765}" destId="{4BB28700-3784-45C6-A121-44F611926E0E}" srcOrd="0" destOrd="0" presId="urn:microsoft.com/office/officeart/2005/8/layout/default"/>
    <dgm:cxn modelId="{04E12329-31E1-46C4-9122-978E37B1CEC4}" srcId="{1D6C7C97-3B0D-4840-8A7F-3F3A4CAC1878}" destId="{75A90999-7FB1-4A11-8130-1753C27DB765}" srcOrd="1" destOrd="0" parTransId="{05026CEF-8ED6-4EA7-914C-C8FB1EB73C42}" sibTransId="{8F46F98E-64DE-4E97-B8C6-8EE7FBD2B7D4}"/>
    <dgm:cxn modelId="{033F6758-2B4C-40A3-AB5A-E962B4EA2D74}" type="presOf" srcId="{1D6C7C97-3B0D-4840-8A7F-3F3A4CAC1878}" destId="{8F27141C-3DAC-4CC7-84B8-99E00A2C616A}" srcOrd="0" destOrd="0" presId="urn:microsoft.com/office/officeart/2005/8/layout/default"/>
    <dgm:cxn modelId="{201D55F7-84E0-4AF2-993E-76E3DFF87ACA}" type="presOf" srcId="{060DCFFF-F6FC-4A94-8FB5-CAB93B7091F3}" destId="{5A2F8E09-4277-49FE-8F61-5576F73FEF9F}" srcOrd="0" destOrd="0" presId="urn:microsoft.com/office/officeart/2005/8/layout/default"/>
    <dgm:cxn modelId="{4F2ADAFC-759E-41D3-AA9C-94B650A5ACF3}" srcId="{1D6C7C97-3B0D-4840-8A7F-3F3A4CAC1878}" destId="{060DCFFF-F6FC-4A94-8FB5-CAB93B7091F3}" srcOrd="0" destOrd="0" parTransId="{366F6F5C-F830-46BB-B033-BB6AC395B2F2}" sibTransId="{4D08EABB-B629-4A0F-A283-A8434B042CEB}"/>
    <dgm:cxn modelId="{63B842F9-F928-45B2-A550-2D4D5D7139E4}" type="presParOf" srcId="{8F27141C-3DAC-4CC7-84B8-99E00A2C616A}" destId="{5A2F8E09-4277-49FE-8F61-5576F73FEF9F}" srcOrd="0" destOrd="0" presId="urn:microsoft.com/office/officeart/2005/8/layout/default"/>
    <dgm:cxn modelId="{9DB971CB-1C85-4C7C-ADBD-3E446070062E}" type="presParOf" srcId="{8F27141C-3DAC-4CC7-84B8-99E00A2C616A}" destId="{35CB5794-4B54-4B8C-A45E-87E141D900F9}" srcOrd="1" destOrd="0" presId="urn:microsoft.com/office/officeart/2005/8/layout/default"/>
    <dgm:cxn modelId="{41A6952D-15B2-4679-B711-A0D5714E1C32}" type="presParOf" srcId="{8F27141C-3DAC-4CC7-84B8-99E00A2C616A}" destId="{4BB28700-3784-45C6-A121-44F611926E0E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E27550-C780-4BFA-AAA0-EDDA58445CB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6E73549-6970-4014-8AFC-7AE70C4D7219}">
      <dgm:prSet/>
      <dgm:spPr/>
      <dgm:t>
        <a:bodyPr/>
        <a:lstStyle/>
        <a:p>
          <a:r>
            <a:rPr lang="en-US"/>
            <a:t>The cost to the state and federal governments for Medicaid reimbursement to live in an institutional setting is in excess of $420,000 annually for one person.</a:t>
          </a:r>
        </a:p>
      </dgm:t>
    </dgm:pt>
    <dgm:pt modelId="{1450F19D-3F0C-495A-8B5E-F173C1B8F33E}" type="parTrans" cxnId="{70CE79DC-4FDE-40AF-902A-CF1170A48B3D}">
      <dgm:prSet/>
      <dgm:spPr/>
      <dgm:t>
        <a:bodyPr/>
        <a:lstStyle/>
        <a:p>
          <a:endParaRPr lang="en-US"/>
        </a:p>
      </dgm:t>
    </dgm:pt>
    <dgm:pt modelId="{8AB1DCF4-F4D6-4E1F-94D4-D6DAF1C00469}" type="sibTrans" cxnId="{70CE79DC-4FDE-40AF-902A-CF1170A48B3D}">
      <dgm:prSet/>
      <dgm:spPr/>
      <dgm:t>
        <a:bodyPr/>
        <a:lstStyle/>
        <a:p>
          <a:endParaRPr lang="en-US"/>
        </a:p>
      </dgm:t>
    </dgm:pt>
    <dgm:pt modelId="{FC9BC478-44EA-45CD-88C0-BE7EF6039B66}">
      <dgm:prSet/>
      <dgm:spPr/>
      <dgm:t>
        <a:bodyPr/>
        <a:lstStyle/>
        <a:p>
          <a:r>
            <a:rPr lang="en-US"/>
            <a:t>The average annual cost of the Kentucky Medicaid Waiver IDD residential model is approximately $62,500 per individual.</a:t>
          </a:r>
        </a:p>
      </dgm:t>
    </dgm:pt>
    <dgm:pt modelId="{8B404A6D-A43F-4D3A-93D5-0A250B357CA2}" type="parTrans" cxnId="{9B2823FF-FA87-4743-8F2F-720D8EBCBD80}">
      <dgm:prSet/>
      <dgm:spPr/>
      <dgm:t>
        <a:bodyPr/>
        <a:lstStyle/>
        <a:p>
          <a:endParaRPr lang="en-US"/>
        </a:p>
      </dgm:t>
    </dgm:pt>
    <dgm:pt modelId="{660525E8-22D6-4F45-B5C9-C544C41455DB}" type="sibTrans" cxnId="{9B2823FF-FA87-4743-8F2F-720D8EBCBD80}">
      <dgm:prSet/>
      <dgm:spPr/>
      <dgm:t>
        <a:bodyPr/>
        <a:lstStyle/>
        <a:p>
          <a:endParaRPr lang="en-US"/>
        </a:p>
      </dgm:t>
    </dgm:pt>
    <dgm:pt modelId="{627BEF35-3F10-453F-8048-45F714175387}">
      <dgm:prSet/>
      <dgm:spPr/>
      <dgm:t>
        <a:bodyPr/>
        <a:lstStyle/>
        <a:p>
          <a:r>
            <a:rPr lang="en-US"/>
            <a:t>Advocates/stakeholders believe that there could be a better SCL model, in the community which is more cost effective than an ICF, potentially for less than half of the cost of an ICF.</a:t>
          </a:r>
        </a:p>
      </dgm:t>
    </dgm:pt>
    <dgm:pt modelId="{FE3DCE9C-B282-484D-9F18-F40B9EC63A1A}" type="parTrans" cxnId="{7EFE5C0F-B8C0-46A3-AF4F-D29141DCE5E9}">
      <dgm:prSet/>
      <dgm:spPr/>
      <dgm:t>
        <a:bodyPr/>
        <a:lstStyle/>
        <a:p>
          <a:endParaRPr lang="en-US"/>
        </a:p>
      </dgm:t>
    </dgm:pt>
    <dgm:pt modelId="{9419074C-11A5-4F12-84B4-225B2FA8FF53}" type="sibTrans" cxnId="{7EFE5C0F-B8C0-46A3-AF4F-D29141DCE5E9}">
      <dgm:prSet/>
      <dgm:spPr/>
      <dgm:t>
        <a:bodyPr/>
        <a:lstStyle/>
        <a:p>
          <a:endParaRPr lang="en-US"/>
        </a:p>
      </dgm:t>
    </dgm:pt>
    <dgm:pt modelId="{B9ABB599-83F6-4088-8BAB-0D0E1BDDDB56}" type="pres">
      <dgm:prSet presAssocID="{00E27550-C780-4BFA-AAA0-EDDA58445CB5}" presName="vert0" presStyleCnt="0">
        <dgm:presLayoutVars>
          <dgm:dir/>
          <dgm:animOne val="branch"/>
          <dgm:animLvl val="lvl"/>
        </dgm:presLayoutVars>
      </dgm:prSet>
      <dgm:spPr/>
    </dgm:pt>
    <dgm:pt modelId="{0684F285-D19B-436E-B956-27F8CC7F12C3}" type="pres">
      <dgm:prSet presAssocID="{76E73549-6970-4014-8AFC-7AE70C4D7219}" presName="thickLine" presStyleLbl="alignNode1" presStyleIdx="0" presStyleCnt="3"/>
      <dgm:spPr/>
    </dgm:pt>
    <dgm:pt modelId="{F6857DC3-000C-46BA-9FD0-124D8474227C}" type="pres">
      <dgm:prSet presAssocID="{76E73549-6970-4014-8AFC-7AE70C4D7219}" presName="horz1" presStyleCnt="0"/>
      <dgm:spPr/>
    </dgm:pt>
    <dgm:pt modelId="{E9BFE520-74BB-4061-AE8A-50A85046188F}" type="pres">
      <dgm:prSet presAssocID="{76E73549-6970-4014-8AFC-7AE70C4D7219}" presName="tx1" presStyleLbl="revTx" presStyleIdx="0" presStyleCnt="3"/>
      <dgm:spPr/>
    </dgm:pt>
    <dgm:pt modelId="{49B5EB52-6610-4101-BC2F-F61FBF895A1C}" type="pres">
      <dgm:prSet presAssocID="{76E73549-6970-4014-8AFC-7AE70C4D7219}" presName="vert1" presStyleCnt="0"/>
      <dgm:spPr/>
    </dgm:pt>
    <dgm:pt modelId="{6BCBB6AE-89B8-4C28-BFA0-94014D0A861D}" type="pres">
      <dgm:prSet presAssocID="{FC9BC478-44EA-45CD-88C0-BE7EF6039B66}" presName="thickLine" presStyleLbl="alignNode1" presStyleIdx="1" presStyleCnt="3"/>
      <dgm:spPr/>
    </dgm:pt>
    <dgm:pt modelId="{91796E4E-A301-4787-84E7-578746F576F0}" type="pres">
      <dgm:prSet presAssocID="{FC9BC478-44EA-45CD-88C0-BE7EF6039B66}" presName="horz1" presStyleCnt="0"/>
      <dgm:spPr/>
    </dgm:pt>
    <dgm:pt modelId="{C9FE791B-3BD2-49CC-A276-17D6EA6BA128}" type="pres">
      <dgm:prSet presAssocID="{FC9BC478-44EA-45CD-88C0-BE7EF6039B66}" presName="tx1" presStyleLbl="revTx" presStyleIdx="1" presStyleCnt="3"/>
      <dgm:spPr/>
    </dgm:pt>
    <dgm:pt modelId="{52F18831-5D2A-4564-B666-7E89F0E5810E}" type="pres">
      <dgm:prSet presAssocID="{FC9BC478-44EA-45CD-88C0-BE7EF6039B66}" presName="vert1" presStyleCnt="0"/>
      <dgm:spPr/>
    </dgm:pt>
    <dgm:pt modelId="{7380FE34-5B21-483A-B339-8D6C2898C4A5}" type="pres">
      <dgm:prSet presAssocID="{627BEF35-3F10-453F-8048-45F714175387}" presName="thickLine" presStyleLbl="alignNode1" presStyleIdx="2" presStyleCnt="3"/>
      <dgm:spPr/>
    </dgm:pt>
    <dgm:pt modelId="{AA3FEE56-E97B-40AE-8437-2E5DA11CA0C1}" type="pres">
      <dgm:prSet presAssocID="{627BEF35-3F10-453F-8048-45F714175387}" presName="horz1" presStyleCnt="0"/>
      <dgm:spPr/>
    </dgm:pt>
    <dgm:pt modelId="{B8D3E94D-1595-41A3-A699-03806BCC89C8}" type="pres">
      <dgm:prSet presAssocID="{627BEF35-3F10-453F-8048-45F714175387}" presName="tx1" presStyleLbl="revTx" presStyleIdx="2" presStyleCnt="3"/>
      <dgm:spPr/>
    </dgm:pt>
    <dgm:pt modelId="{B08231EA-30DF-4AFF-8F9C-8CDBEBAB179E}" type="pres">
      <dgm:prSet presAssocID="{627BEF35-3F10-453F-8048-45F714175387}" presName="vert1" presStyleCnt="0"/>
      <dgm:spPr/>
    </dgm:pt>
  </dgm:ptLst>
  <dgm:cxnLst>
    <dgm:cxn modelId="{7EFE5C0F-B8C0-46A3-AF4F-D29141DCE5E9}" srcId="{00E27550-C780-4BFA-AAA0-EDDA58445CB5}" destId="{627BEF35-3F10-453F-8048-45F714175387}" srcOrd="2" destOrd="0" parTransId="{FE3DCE9C-B282-484D-9F18-F40B9EC63A1A}" sibTransId="{9419074C-11A5-4F12-84B4-225B2FA8FF53}"/>
    <dgm:cxn modelId="{F311FD20-BDAE-4BA9-A7ED-768347D941D5}" type="presOf" srcId="{00E27550-C780-4BFA-AAA0-EDDA58445CB5}" destId="{B9ABB599-83F6-4088-8BAB-0D0E1BDDDB56}" srcOrd="0" destOrd="0" presId="urn:microsoft.com/office/officeart/2008/layout/LinedList"/>
    <dgm:cxn modelId="{A218C442-217E-4F91-A249-D55B0907633B}" type="presOf" srcId="{FC9BC478-44EA-45CD-88C0-BE7EF6039B66}" destId="{C9FE791B-3BD2-49CC-A276-17D6EA6BA128}" srcOrd="0" destOrd="0" presId="urn:microsoft.com/office/officeart/2008/layout/LinedList"/>
    <dgm:cxn modelId="{F855B37E-F191-47C4-842B-78F8980C9C9F}" type="presOf" srcId="{76E73549-6970-4014-8AFC-7AE70C4D7219}" destId="{E9BFE520-74BB-4061-AE8A-50A85046188F}" srcOrd="0" destOrd="0" presId="urn:microsoft.com/office/officeart/2008/layout/LinedList"/>
    <dgm:cxn modelId="{553C4289-C90E-4FF9-892F-26E2E4CDA45A}" type="presOf" srcId="{627BEF35-3F10-453F-8048-45F714175387}" destId="{B8D3E94D-1595-41A3-A699-03806BCC89C8}" srcOrd="0" destOrd="0" presId="urn:microsoft.com/office/officeart/2008/layout/LinedList"/>
    <dgm:cxn modelId="{70CE79DC-4FDE-40AF-902A-CF1170A48B3D}" srcId="{00E27550-C780-4BFA-AAA0-EDDA58445CB5}" destId="{76E73549-6970-4014-8AFC-7AE70C4D7219}" srcOrd="0" destOrd="0" parTransId="{1450F19D-3F0C-495A-8B5E-F173C1B8F33E}" sibTransId="{8AB1DCF4-F4D6-4E1F-94D4-D6DAF1C00469}"/>
    <dgm:cxn modelId="{9B2823FF-FA87-4743-8F2F-720D8EBCBD80}" srcId="{00E27550-C780-4BFA-AAA0-EDDA58445CB5}" destId="{FC9BC478-44EA-45CD-88C0-BE7EF6039B66}" srcOrd="1" destOrd="0" parTransId="{8B404A6D-A43F-4D3A-93D5-0A250B357CA2}" sibTransId="{660525E8-22D6-4F45-B5C9-C544C41455DB}"/>
    <dgm:cxn modelId="{02E5347D-5D78-42CF-947B-356029F390A7}" type="presParOf" srcId="{B9ABB599-83F6-4088-8BAB-0D0E1BDDDB56}" destId="{0684F285-D19B-436E-B956-27F8CC7F12C3}" srcOrd="0" destOrd="0" presId="urn:microsoft.com/office/officeart/2008/layout/LinedList"/>
    <dgm:cxn modelId="{53637E7D-E435-4504-B322-297E84A2DAA6}" type="presParOf" srcId="{B9ABB599-83F6-4088-8BAB-0D0E1BDDDB56}" destId="{F6857DC3-000C-46BA-9FD0-124D8474227C}" srcOrd="1" destOrd="0" presId="urn:microsoft.com/office/officeart/2008/layout/LinedList"/>
    <dgm:cxn modelId="{E1B9F5C8-9A4B-4C91-A930-D94C5D539334}" type="presParOf" srcId="{F6857DC3-000C-46BA-9FD0-124D8474227C}" destId="{E9BFE520-74BB-4061-AE8A-50A85046188F}" srcOrd="0" destOrd="0" presId="urn:microsoft.com/office/officeart/2008/layout/LinedList"/>
    <dgm:cxn modelId="{5C1F631F-9F24-4566-AF3B-E112AC19BE92}" type="presParOf" srcId="{F6857DC3-000C-46BA-9FD0-124D8474227C}" destId="{49B5EB52-6610-4101-BC2F-F61FBF895A1C}" srcOrd="1" destOrd="0" presId="urn:microsoft.com/office/officeart/2008/layout/LinedList"/>
    <dgm:cxn modelId="{F174354F-957F-46B6-A130-7D983CB1ADC6}" type="presParOf" srcId="{B9ABB599-83F6-4088-8BAB-0D0E1BDDDB56}" destId="{6BCBB6AE-89B8-4C28-BFA0-94014D0A861D}" srcOrd="2" destOrd="0" presId="urn:microsoft.com/office/officeart/2008/layout/LinedList"/>
    <dgm:cxn modelId="{4F02FBED-A552-42C0-92D4-DE722C4975E3}" type="presParOf" srcId="{B9ABB599-83F6-4088-8BAB-0D0E1BDDDB56}" destId="{91796E4E-A301-4787-84E7-578746F576F0}" srcOrd="3" destOrd="0" presId="urn:microsoft.com/office/officeart/2008/layout/LinedList"/>
    <dgm:cxn modelId="{7A22ABBF-7651-4031-9277-6AF69B8502F5}" type="presParOf" srcId="{91796E4E-A301-4787-84E7-578746F576F0}" destId="{C9FE791B-3BD2-49CC-A276-17D6EA6BA128}" srcOrd="0" destOrd="0" presId="urn:microsoft.com/office/officeart/2008/layout/LinedList"/>
    <dgm:cxn modelId="{274F6E70-8C9E-4192-B4BC-C14EB929453E}" type="presParOf" srcId="{91796E4E-A301-4787-84E7-578746F576F0}" destId="{52F18831-5D2A-4564-B666-7E89F0E5810E}" srcOrd="1" destOrd="0" presId="urn:microsoft.com/office/officeart/2008/layout/LinedList"/>
    <dgm:cxn modelId="{9B0CBC0A-6121-4735-8314-95A74EE8C20E}" type="presParOf" srcId="{B9ABB599-83F6-4088-8BAB-0D0E1BDDDB56}" destId="{7380FE34-5B21-483A-B339-8D6C2898C4A5}" srcOrd="4" destOrd="0" presId="urn:microsoft.com/office/officeart/2008/layout/LinedList"/>
    <dgm:cxn modelId="{86423E53-A510-4E64-81DA-C35F9DBB54F2}" type="presParOf" srcId="{B9ABB599-83F6-4088-8BAB-0D0E1BDDDB56}" destId="{AA3FEE56-E97B-40AE-8437-2E5DA11CA0C1}" srcOrd="5" destOrd="0" presId="urn:microsoft.com/office/officeart/2008/layout/LinedList"/>
    <dgm:cxn modelId="{53C4F05C-52DB-4492-BC2B-2D2BD1E38D75}" type="presParOf" srcId="{AA3FEE56-E97B-40AE-8437-2E5DA11CA0C1}" destId="{B8D3E94D-1595-41A3-A699-03806BCC89C8}" srcOrd="0" destOrd="0" presId="urn:microsoft.com/office/officeart/2008/layout/LinedList"/>
    <dgm:cxn modelId="{EF64743C-250C-4A80-A1FC-C2574FCC0228}" type="presParOf" srcId="{AA3FEE56-E97B-40AE-8437-2E5DA11CA0C1}" destId="{B08231EA-30DF-4AFF-8F9C-8CDBEBAB179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EA20A1-9DAA-4E20-9AB6-FE83080BB3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8993D2A-6B9A-48C6-AA9A-A7B5AE4D9E06}">
      <dgm:prSet/>
      <dgm:spPr/>
      <dgm:t>
        <a:bodyPr/>
        <a:lstStyle/>
        <a:p>
          <a:r>
            <a:rPr lang="en-US"/>
            <a:t>Many adults with intellectual disabilities who are institutionalized would like to live in a community home but are afraid to do so because of a lack of quality care.</a:t>
          </a:r>
        </a:p>
      </dgm:t>
    </dgm:pt>
    <dgm:pt modelId="{8C7961FA-1F21-40AA-873F-BC2C2DB54161}" type="parTrans" cxnId="{21E0CB25-EB61-4390-9B70-5E1AE459DF7E}">
      <dgm:prSet/>
      <dgm:spPr/>
      <dgm:t>
        <a:bodyPr/>
        <a:lstStyle/>
        <a:p>
          <a:endParaRPr lang="en-US"/>
        </a:p>
      </dgm:t>
    </dgm:pt>
    <dgm:pt modelId="{DCDB68F1-BE56-4C25-BD7C-1B9F8D85E95B}" type="sibTrans" cxnId="{21E0CB25-EB61-4390-9B70-5E1AE459DF7E}">
      <dgm:prSet/>
      <dgm:spPr/>
      <dgm:t>
        <a:bodyPr/>
        <a:lstStyle/>
        <a:p>
          <a:endParaRPr lang="en-US"/>
        </a:p>
      </dgm:t>
    </dgm:pt>
    <dgm:pt modelId="{E0B06A18-021D-4626-ACEB-0969A1A61B82}">
      <dgm:prSet/>
      <dgm:spPr/>
      <dgm:t>
        <a:bodyPr/>
        <a:lstStyle/>
        <a:p>
          <a:r>
            <a:rPr lang="en-US" dirty="0"/>
            <a:t>Specialty clinics have allayed some concerns, but there is now a waiting list for the integrated healthcare provided by the specialty clinics. Expansion throughout the state would seem to be warranted.</a:t>
          </a:r>
        </a:p>
      </dgm:t>
    </dgm:pt>
    <dgm:pt modelId="{3CA636B2-1AE0-47B0-99B4-B015FD314C14}" type="parTrans" cxnId="{5C563352-13D8-4483-BCBA-04BE28CE1018}">
      <dgm:prSet/>
      <dgm:spPr/>
      <dgm:t>
        <a:bodyPr/>
        <a:lstStyle/>
        <a:p>
          <a:endParaRPr lang="en-US"/>
        </a:p>
      </dgm:t>
    </dgm:pt>
    <dgm:pt modelId="{4625E230-9978-46F4-A9F7-98ECFEB8145D}" type="sibTrans" cxnId="{5C563352-13D8-4483-BCBA-04BE28CE1018}">
      <dgm:prSet/>
      <dgm:spPr/>
      <dgm:t>
        <a:bodyPr/>
        <a:lstStyle/>
        <a:p>
          <a:endParaRPr lang="en-US"/>
        </a:p>
      </dgm:t>
    </dgm:pt>
    <dgm:pt modelId="{FF59EB9A-D5FD-4C0C-8434-014D570CF50C}" type="pres">
      <dgm:prSet presAssocID="{C0EA20A1-9DAA-4E20-9AB6-FE83080BB3D1}" presName="linear" presStyleCnt="0">
        <dgm:presLayoutVars>
          <dgm:animLvl val="lvl"/>
          <dgm:resizeHandles val="exact"/>
        </dgm:presLayoutVars>
      </dgm:prSet>
      <dgm:spPr/>
    </dgm:pt>
    <dgm:pt modelId="{D65698C2-1843-474C-8C9D-3DE455E67E48}" type="pres">
      <dgm:prSet presAssocID="{18993D2A-6B9A-48C6-AA9A-A7B5AE4D9E0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64E5666-5762-46D4-BD4A-17B931C03690}" type="pres">
      <dgm:prSet presAssocID="{DCDB68F1-BE56-4C25-BD7C-1B9F8D85E95B}" presName="spacer" presStyleCnt="0"/>
      <dgm:spPr/>
    </dgm:pt>
    <dgm:pt modelId="{AE323DBF-15CB-4619-912D-78671965C331}" type="pres">
      <dgm:prSet presAssocID="{E0B06A18-021D-4626-ACEB-0969A1A61B8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1E0CB25-EB61-4390-9B70-5E1AE459DF7E}" srcId="{C0EA20A1-9DAA-4E20-9AB6-FE83080BB3D1}" destId="{18993D2A-6B9A-48C6-AA9A-A7B5AE4D9E06}" srcOrd="0" destOrd="0" parTransId="{8C7961FA-1F21-40AA-873F-BC2C2DB54161}" sibTransId="{DCDB68F1-BE56-4C25-BD7C-1B9F8D85E95B}"/>
    <dgm:cxn modelId="{5C563352-13D8-4483-BCBA-04BE28CE1018}" srcId="{C0EA20A1-9DAA-4E20-9AB6-FE83080BB3D1}" destId="{E0B06A18-021D-4626-ACEB-0969A1A61B82}" srcOrd="1" destOrd="0" parTransId="{3CA636B2-1AE0-47B0-99B4-B015FD314C14}" sibTransId="{4625E230-9978-46F4-A9F7-98ECFEB8145D}"/>
    <dgm:cxn modelId="{BEB3D05A-3BE6-4FB7-9715-2BE1D85B3CD5}" type="presOf" srcId="{18993D2A-6B9A-48C6-AA9A-A7B5AE4D9E06}" destId="{D65698C2-1843-474C-8C9D-3DE455E67E48}" srcOrd="0" destOrd="0" presId="urn:microsoft.com/office/officeart/2005/8/layout/vList2"/>
    <dgm:cxn modelId="{09DE3A8B-AAD9-4FEA-8B62-9A69289C389B}" type="presOf" srcId="{E0B06A18-021D-4626-ACEB-0969A1A61B82}" destId="{AE323DBF-15CB-4619-912D-78671965C331}" srcOrd="0" destOrd="0" presId="urn:microsoft.com/office/officeart/2005/8/layout/vList2"/>
    <dgm:cxn modelId="{66DC5EF4-542D-495C-A068-ADEFE0698832}" type="presOf" srcId="{C0EA20A1-9DAA-4E20-9AB6-FE83080BB3D1}" destId="{FF59EB9A-D5FD-4C0C-8434-014D570CF50C}" srcOrd="0" destOrd="0" presId="urn:microsoft.com/office/officeart/2005/8/layout/vList2"/>
    <dgm:cxn modelId="{8BF0F317-DDA2-48A0-9AC1-A01CF673121A}" type="presParOf" srcId="{FF59EB9A-D5FD-4C0C-8434-014D570CF50C}" destId="{D65698C2-1843-474C-8C9D-3DE455E67E48}" srcOrd="0" destOrd="0" presId="urn:microsoft.com/office/officeart/2005/8/layout/vList2"/>
    <dgm:cxn modelId="{2D004EC0-171E-4F03-BF9E-0CF661359A32}" type="presParOf" srcId="{FF59EB9A-D5FD-4C0C-8434-014D570CF50C}" destId="{E64E5666-5762-46D4-BD4A-17B931C03690}" srcOrd="1" destOrd="0" presId="urn:microsoft.com/office/officeart/2005/8/layout/vList2"/>
    <dgm:cxn modelId="{56C57D98-E837-4E4B-B4C5-B61946A5E7B3}" type="presParOf" srcId="{FF59EB9A-D5FD-4C0C-8434-014D570CF50C}" destId="{AE323DBF-15CB-4619-912D-78671965C33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9D0D2-D3B0-4BEE-930D-D28C839E1F17}">
      <dsp:nvSpPr>
        <dsp:cNvPr id="0" name=""/>
        <dsp:cNvSpPr/>
      </dsp:nvSpPr>
      <dsp:spPr>
        <a:xfrm>
          <a:off x="0" y="116536"/>
          <a:ext cx="8596668" cy="1158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What will happen to my adult child when I can no longer care for her/him or when I pass?</a:t>
          </a:r>
        </a:p>
      </dsp:txBody>
      <dsp:txXfrm>
        <a:off x="56543" y="173079"/>
        <a:ext cx="8483582" cy="1045213"/>
      </dsp:txXfrm>
    </dsp:sp>
    <dsp:sp modelId="{1E6B674C-7E87-45DC-B405-B371D41E3A5D}">
      <dsp:nvSpPr>
        <dsp:cNvPr id="0" name=""/>
        <dsp:cNvSpPr/>
      </dsp:nvSpPr>
      <dsp:spPr>
        <a:xfrm>
          <a:off x="0" y="1361236"/>
          <a:ext cx="8596668" cy="1158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Where will he/she live?</a:t>
          </a:r>
        </a:p>
      </dsp:txBody>
      <dsp:txXfrm>
        <a:off x="56543" y="1417779"/>
        <a:ext cx="8483582" cy="1045213"/>
      </dsp:txXfrm>
    </dsp:sp>
    <dsp:sp modelId="{3CFB2128-933E-42BF-817A-69F498668F8A}">
      <dsp:nvSpPr>
        <dsp:cNvPr id="0" name=""/>
        <dsp:cNvSpPr/>
      </dsp:nvSpPr>
      <dsp:spPr>
        <a:xfrm>
          <a:off x="0" y="2605936"/>
          <a:ext cx="8596668" cy="1158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Who will care for her/him?</a:t>
          </a:r>
        </a:p>
      </dsp:txBody>
      <dsp:txXfrm>
        <a:off x="56543" y="2662479"/>
        <a:ext cx="8483582" cy="1045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F8E09-4277-49FE-8F61-5576F73FEF9F}">
      <dsp:nvSpPr>
        <dsp:cNvPr id="0" name=""/>
        <dsp:cNvSpPr/>
      </dsp:nvSpPr>
      <dsp:spPr>
        <a:xfrm>
          <a:off x="1049" y="1005901"/>
          <a:ext cx="4092652" cy="2455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Some individuals currently are living in state and private institutions but would rather live in a smaller community home -- just like the rest of us.</a:t>
          </a:r>
        </a:p>
      </dsp:txBody>
      <dsp:txXfrm>
        <a:off x="1049" y="1005901"/>
        <a:ext cx="4092652" cy="2455591"/>
      </dsp:txXfrm>
    </dsp:sp>
    <dsp:sp modelId="{4BB28700-3784-45C6-A121-44F611926E0E}">
      <dsp:nvSpPr>
        <dsp:cNvPr id="0" name=""/>
        <dsp:cNvSpPr/>
      </dsp:nvSpPr>
      <dsp:spPr>
        <a:xfrm>
          <a:off x="4502966" y="1005901"/>
          <a:ext cx="4092652" cy="2455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Many families have stated that they would not like their adult child to live in an ICF, but the SCL waiver does not provide adequate residential support services.</a:t>
          </a:r>
        </a:p>
      </dsp:txBody>
      <dsp:txXfrm>
        <a:off x="4502966" y="1005901"/>
        <a:ext cx="4092652" cy="24555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4F285-D19B-436E-B956-27F8CC7F12C3}">
      <dsp:nvSpPr>
        <dsp:cNvPr id="0" name=""/>
        <dsp:cNvSpPr/>
      </dsp:nvSpPr>
      <dsp:spPr>
        <a:xfrm>
          <a:off x="0" y="2137"/>
          <a:ext cx="84645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BFE520-74BB-4061-AE8A-50A85046188F}">
      <dsp:nvSpPr>
        <dsp:cNvPr id="0" name=""/>
        <dsp:cNvSpPr/>
      </dsp:nvSpPr>
      <dsp:spPr>
        <a:xfrm>
          <a:off x="0" y="2137"/>
          <a:ext cx="8464533" cy="1457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 cost to the state and federal governments for Medicaid reimbursement to live in an institutional setting is in excess of $420,000 annually for one person.</a:t>
          </a:r>
        </a:p>
      </dsp:txBody>
      <dsp:txXfrm>
        <a:off x="0" y="2137"/>
        <a:ext cx="8464533" cy="1457617"/>
      </dsp:txXfrm>
    </dsp:sp>
    <dsp:sp modelId="{6BCBB6AE-89B8-4C28-BFA0-94014D0A861D}">
      <dsp:nvSpPr>
        <dsp:cNvPr id="0" name=""/>
        <dsp:cNvSpPr/>
      </dsp:nvSpPr>
      <dsp:spPr>
        <a:xfrm>
          <a:off x="0" y="1459755"/>
          <a:ext cx="84645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E791B-3BD2-49CC-A276-17D6EA6BA128}">
      <dsp:nvSpPr>
        <dsp:cNvPr id="0" name=""/>
        <dsp:cNvSpPr/>
      </dsp:nvSpPr>
      <dsp:spPr>
        <a:xfrm>
          <a:off x="0" y="1459755"/>
          <a:ext cx="8464533" cy="1457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 average annual cost of the Kentucky Medicaid Waiver IDD residential model is approximately $62,500 per individual.</a:t>
          </a:r>
        </a:p>
      </dsp:txBody>
      <dsp:txXfrm>
        <a:off x="0" y="1459755"/>
        <a:ext cx="8464533" cy="1457617"/>
      </dsp:txXfrm>
    </dsp:sp>
    <dsp:sp modelId="{7380FE34-5B21-483A-B339-8D6C2898C4A5}">
      <dsp:nvSpPr>
        <dsp:cNvPr id="0" name=""/>
        <dsp:cNvSpPr/>
      </dsp:nvSpPr>
      <dsp:spPr>
        <a:xfrm>
          <a:off x="0" y="2917372"/>
          <a:ext cx="84645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3E94D-1595-41A3-A699-03806BCC89C8}">
      <dsp:nvSpPr>
        <dsp:cNvPr id="0" name=""/>
        <dsp:cNvSpPr/>
      </dsp:nvSpPr>
      <dsp:spPr>
        <a:xfrm>
          <a:off x="0" y="2917372"/>
          <a:ext cx="8464533" cy="1457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Advocates/stakeholders believe that there could be a better SCL model, in the community which is more cost effective than an ICF, potentially for less than half of the cost of an ICF.</a:t>
          </a:r>
        </a:p>
      </dsp:txBody>
      <dsp:txXfrm>
        <a:off x="0" y="2917372"/>
        <a:ext cx="8464533" cy="14576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698C2-1843-474C-8C9D-3DE455E67E48}">
      <dsp:nvSpPr>
        <dsp:cNvPr id="0" name=""/>
        <dsp:cNvSpPr/>
      </dsp:nvSpPr>
      <dsp:spPr>
        <a:xfrm>
          <a:off x="0" y="138586"/>
          <a:ext cx="8596668" cy="1764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Many adults with intellectual disabilities who are institutionalized would like to live in a community home but are afraid to do so because of a lack of quality care.</a:t>
          </a:r>
        </a:p>
      </dsp:txBody>
      <dsp:txXfrm>
        <a:off x="86129" y="224715"/>
        <a:ext cx="8424410" cy="1592102"/>
      </dsp:txXfrm>
    </dsp:sp>
    <dsp:sp modelId="{AE323DBF-15CB-4619-912D-78671965C331}">
      <dsp:nvSpPr>
        <dsp:cNvPr id="0" name=""/>
        <dsp:cNvSpPr/>
      </dsp:nvSpPr>
      <dsp:spPr>
        <a:xfrm>
          <a:off x="0" y="1977826"/>
          <a:ext cx="8596668" cy="1764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Specialty clinics have allayed some concerns, but there is now a waiting list for the integrated healthcare provided by the specialty clinics. Expansion throughout the state would seem to be warranted.</a:t>
          </a:r>
        </a:p>
      </dsp:txBody>
      <dsp:txXfrm>
        <a:off x="86129" y="2063955"/>
        <a:ext cx="8424410" cy="1592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ouncilondd.or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disabilityscoop.com/2016/08/10/states-aging-parents-disabilities/22605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955" y="4076960"/>
            <a:ext cx="2857500" cy="2524125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85191E1-0406-4F48-820A-C95813F07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891" y="142119"/>
            <a:ext cx="1995294" cy="1964518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EA17CF6A-1CE2-4D63-9311-F9D13189E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024" y="3523215"/>
            <a:ext cx="9777019" cy="1646302"/>
          </a:xfrm>
        </p:spPr>
        <p:txBody>
          <a:bodyPr/>
          <a:lstStyle/>
          <a:p>
            <a:pPr algn="l"/>
            <a:r>
              <a:rPr lang="en-US" sz="4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Needs Assessment:</a:t>
            </a:r>
            <a:br>
              <a:rPr lang="en-US" sz="48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4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Residential Models for Adults with IDD and Complex Medical or Behavioral Concerns</a:t>
            </a:r>
            <a:endParaRPr lang="en-US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F8828E-7F87-4843-BD38-2B71BEE5E303}"/>
              </a:ext>
            </a:extLst>
          </p:cNvPr>
          <p:cNvSpPr txBox="1"/>
          <p:nvPr/>
        </p:nvSpPr>
        <p:spPr>
          <a:xfrm>
            <a:off x="2429963" y="5350213"/>
            <a:ext cx="6643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The Council on Developmental Disabilities</a:t>
            </a:r>
          </a:p>
          <a:p>
            <a:pPr algn="r"/>
            <a:r>
              <a:rPr lang="en-US" dirty="0"/>
              <a:t>Bob Napolilli, CEO</a:t>
            </a:r>
          </a:p>
          <a:p>
            <a:pPr algn="r"/>
            <a:r>
              <a:rPr lang="en-US" dirty="0"/>
              <a:t>502-584-1239</a:t>
            </a:r>
          </a:p>
          <a:p>
            <a:pPr algn="r"/>
            <a:r>
              <a:rPr lang="en-US" dirty="0">
                <a:hlinkClick r:id="rId4"/>
              </a:rPr>
              <a:t>www.councilondd.org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3414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21" y="266700"/>
            <a:ext cx="8596668" cy="1320800"/>
          </a:xfrm>
        </p:spPr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7500"/>
            <a:ext cx="9875520" cy="4565395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sz="2800" dirty="0"/>
              <a:t>Qualified and trained caregivers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Access to integrated health care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Excellent case management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Access to community-based activities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Nothing for us without us: Involve families/guardians in the planning/design/implementation process</a:t>
            </a:r>
          </a:p>
        </p:txBody>
      </p:sp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EEA00051-DCFB-4794-92A8-8534C3740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237" y="149664"/>
            <a:ext cx="1922142" cy="18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129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21" y="296864"/>
            <a:ext cx="8596668" cy="1320800"/>
          </a:xfrm>
        </p:spPr>
        <p:txBody>
          <a:bodyPr/>
          <a:lstStyle/>
          <a:p>
            <a:r>
              <a:rPr lang="en-US" dirty="0"/>
              <a:t>Reality in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7664"/>
            <a:ext cx="9238191" cy="3880773"/>
          </a:xfrm>
        </p:spPr>
        <p:txBody>
          <a:bodyPr>
            <a:normAutofit/>
          </a:bodyPr>
          <a:lstStyle/>
          <a:p>
            <a:r>
              <a:rPr lang="en-US" sz="3200" dirty="0"/>
              <a:t>The serviceable current need in Kentucky is approximately 400 individuals currently living in Kentucky institutional settings.</a:t>
            </a:r>
          </a:p>
          <a:p>
            <a:r>
              <a:rPr lang="en-US" sz="3200" dirty="0"/>
              <a:t>The current budget for the identified population has a monetary value of approximately $190,000,000 annually  in Medicaid state and federal funding.</a:t>
            </a:r>
          </a:p>
        </p:txBody>
      </p:sp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5BA983F2-B5AA-4B64-BDED-CA7662002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237" y="149664"/>
            <a:ext cx="1922142" cy="18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593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21" y="185732"/>
            <a:ext cx="9091381" cy="863600"/>
          </a:xfrm>
        </p:spPr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It’s time for a NEW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810" y="1095910"/>
            <a:ext cx="9214950" cy="55763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One proposed model is for two to four persons living in an accessible home in a community neighborhood with highly trained, well compensated staffing with a ratio of 1:1. </a:t>
            </a:r>
          </a:p>
          <a:p>
            <a:pPr marL="0" indent="0">
              <a:buNone/>
            </a:pPr>
            <a:r>
              <a:rPr lang="en-US" sz="2800" dirty="0"/>
              <a:t>This would provide: </a:t>
            </a:r>
            <a:endParaRPr lang="en-US" sz="2800" b="1" dirty="0"/>
          </a:p>
          <a:p>
            <a:r>
              <a:rPr lang="en-US" sz="2800" dirty="0"/>
              <a:t>Community access versus isolation</a:t>
            </a:r>
          </a:p>
          <a:p>
            <a:r>
              <a:rPr lang="en-US" sz="2800" dirty="0"/>
              <a:t>Access to integrated healthcare </a:t>
            </a:r>
          </a:p>
          <a:p>
            <a:r>
              <a:rPr lang="en-US" sz="2800" dirty="0"/>
              <a:t>Individualized, person-centered behavior support plans</a:t>
            </a:r>
          </a:p>
          <a:p>
            <a:r>
              <a:rPr lang="en-US" sz="2800" dirty="0"/>
              <a:t>Community socialization and integration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2800B9CF-AD5A-496A-89FC-D71E8A398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237" y="149664"/>
            <a:ext cx="1922142" cy="18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466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Community-Based ICF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5993"/>
            <a:ext cx="8942154" cy="5074263"/>
          </a:xfrm>
        </p:spPr>
        <p:txBody>
          <a:bodyPr>
            <a:normAutofit/>
          </a:bodyPr>
          <a:lstStyle/>
          <a:p>
            <a:r>
              <a:rPr lang="en-US" sz="2400" dirty="0"/>
              <a:t>Cedar Lake Park Place:16 residents in one building, 2:1 DSPs, and nurse</a:t>
            </a:r>
          </a:p>
          <a:p>
            <a:r>
              <a:rPr lang="en-US" sz="2400" dirty="0"/>
              <a:t>Cedar Lake Sycamore Run: 8 residents in two free-standing homes, 2 DSPs, and 1 nurse per home</a:t>
            </a:r>
          </a:p>
          <a:p>
            <a:r>
              <a:rPr lang="en-US" sz="2400" dirty="0"/>
              <a:t>Hazelwood community ICFs: 3 group homes, 7 residents each</a:t>
            </a:r>
            <a:br>
              <a:rPr lang="en-US" sz="2400" dirty="0"/>
            </a:b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1"/>
                </a:solidFill>
              </a:rPr>
              <a:t>Question for Task Force:</a:t>
            </a:r>
          </a:p>
          <a:p>
            <a:pPr marL="0" indent="0">
              <a:buNone/>
            </a:pPr>
            <a:r>
              <a:rPr lang="en-US" sz="3000" dirty="0"/>
              <a:t>These homes have fewer residents but are still very costly.  How can these models be replicated in an SCL model, and less costly than an ICF?</a:t>
            </a:r>
          </a:p>
        </p:txBody>
      </p:sp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43DD662F-C095-41CA-84D4-5EC222F84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237" y="149664"/>
            <a:ext cx="1922142" cy="18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359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21" y="28041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Can Costs Be Reduced?</a:t>
            </a:r>
            <a:br>
              <a:rPr lang="en-US" dirty="0"/>
            </a:br>
            <a:r>
              <a:rPr lang="en-US" dirty="0"/>
              <a:t>Community-Based ICFs are Not Less Expensive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By eliminating excess overhead</a:t>
            </a:r>
          </a:p>
          <a:p>
            <a:endParaRPr lang="en-US" sz="2400" dirty="0"/>
          </a:p>
          <a:p>
            <a:r>
              <a:rPr lang="en-US" sz="2400" dirty="0"/>
              <a:t>By downsizing the physical plant</a:t>
            </a:r>
          </a:p>
          <a:p>
            <a:endParaRPr lang="en-US" sz="2400" dirty="0"/>
          </a:p>
          <a:p>
            <a:r>
              <a:rPr lang="en-US" sz="2400" dirty="0"/>
              <a:t>By eliminating some costly state and federal regulations</a:t>
            </a:r>
          </a:p>
          <a:p>
            <a:endParaRPr lang="en-US" sz="2400" dirty="0"/>
          </a:p>
          <a:p>
            <a:r>
              <a:rPr lang="en-US" sz="2400" dirty="0"/>
              <a:t>By establishing lower cost healthcare providers in the community</a:t>
            </a:r>
          </a:p>
          <a:p>
            <a:endParaRPr lang="en-US" sz="2400" dirty="0"/>
          </a:p>
        </p:txBody>
      </p:sp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D73F8A2A-EA07-4E79-8D43-8C5D8A367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237" y="149664"/>
            <a:ext cx="1922142" cy="18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450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21" y="204866"/>
            <a:ext cx="8596668" cy="1039318"/>
          </a:xfrm>
        </p:spPr>
        <p:txBody>
          <a:bodyPr/>
          <a:lstStyle/>
          <a:p>
            <a:r>
              <a:rPr lang="en-US" dirty="0"/>
              <a:t>Transition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21" y="914400"/>
            <a:ext cx="9091381" cy="5841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The current population of state ICFs has been reduced due to KY Olmstead &amp; Transition Planning and the state and national prevailing philosophy emphasizing community-based living. </a:t>
            </a:r>
            <a:br>
              <a:rPr lang="en-US" sz="2200" dirty="0"/>
            </a:br>
            <a:endParaRPr lang="en-US" sz="2200" dirty="0"/>
          </a:p>
          <a:p>
            <a:pPr marL="0" indent="0">
              <a:buNone/>
            </a:pPr>
            <a:r>
              <a:rPr lang="en-US" sz="2200" b="1" dirty="0">
                <a:solidFill>
                  <a:schemeClr val="accent1"/>
                </a:solidFill>
              </a:rPr>
              <a:t>Questions for the Task Force: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What happens to Certificate of Need Medicaid funding after downsizing?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What is the status of waiver redesign in terms of residential needs?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What is Medicaid’s Balancing Long Term Services and Supports, and how might this apply?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What is Community First Choice 1915(k) and how might this apply?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How might SCL Exceptional Supports be used for long-term residential services needs?</a:t>
            </a:r>
          </a:p>
        </p:txBody>
      </p:sp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ABA77975-EA86-498A-9E5F-972AD2526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237" y="149664"/>
            <a:ext cx="1922142" cy="18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86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21" y="149664"/>
            <a:ext cx="8596668" cy="1320800"/>
          </a:xfrm>
        </p:spPr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Findings During Discovery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75360"/>
            <a:ext cx="8596668" cy="47811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Kentucky Cabinet for Health &amp; Family Services</a:t>
            </a:r>
            <a:br>
              <a:rPr lang="en-US" sz="2000" dirty="0"/>
            </a:br>
            <a:r>
              <a:rPr lang="en-US" sz="2000" dirty="0"/>
              <a:t>Department for Behavioral Health, Developmental and Intellectual Disabilities 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/>
              <a:t>Milestones: </a:t>
            </a:r>
            <a:r>
              <a:rPr lang="en-US" sz="2000" dirty="0"/>
              <a:t>Met with DBHDID representatives for Discovery 11-07-17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/>
              <a:t>Validation: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Individuals with IDD living in institutions are a priority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Individuals with IDD and complex health issues are a priority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New Medicaid waiver programs and changes in state regulations are in the works to address </a:t>
            </a:r>
            <a:r>
              <a:rPr lang="en-US" sz="2000"/>
              <a:t>these issues</a:t>
            </a:r>
            <a:endParaRPr lang="en-US" sz="2000" dirty="0"/>
          </a:p>
          <a:p>
            <a:endParaRPr lang="en-US" sz="20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30D16B1E-10D5-4053-A966-5A494F922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237" y="149664"/>
            <a:ext cx="1922142" cy="18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704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88261" y="5401049"/>
            <a:ext cx="7605252" cy="1211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 </a:t>
            </a:r>
          </a:p>
          <a:p>
            <a:pPr algn="ctr">
              <a:lnSpc>
                <a:spcPct val="150000"/>
              </a:lnSpc>
            </a:pPr>
            <a:r>
              <a:rPr lang="en-US" sz="26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YOUR KIND ATTENTION!</a:t>
            </a:r>
            <a:endParaRPr lang="en-US" sz="24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954C41D3-4B4A-4C9D-AB67-B44150E59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34" y="1790697"/>
            <a:ext cx="9409195" cy="261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61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77" y="294606"/>
            <a:ext cx="9071794" cy="949378"/>
          </a:xfrm>
        </p:spPr>
        <p:txBody>
          <a:bodyPr>
            <a:normAutofit/>
          </a:bodyPr>
          <a:lstStyle/>
          <a:p>
            <a:r>
              <a:rPr lang="en-US" sz="54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867" y="1243984"/>
            <a:ext cx="8596668" cy="54853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I am speaking today as a parent of an adult child with Intellectual and Developmental Disabilities with complex medical issues.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Robby is age 37 and has diagnoses of severe/profound IDD, cerebral palsy, a seizure disorder, scoliosis, asthma, allergies, and he has a VNS implant.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He currently resides an ICF-IDD where he has been for 12 years.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He is currently medically stable.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He would like to live in the community.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He would like to be active in his community.</a:t>
            </a:r>
          </a:p>
          <a:p>
            <a:endParaRPr lang="en-US" dirty="0"/>
          </a:p>
        </p:txBody>
      </p:sp>
      <p:pic>
        <p:nvPicPr>
          <p:cNvPr id="6" name="Picture 5" descr="Logo, icon&#10;&#10;Description automatically generated">
            <a:extLst>
              <a:ext uri="{FF2B5EF4-FFF2-40B4-BE49-F238E27FC236}">
                <a16:creationId xmlns:a16="http://schemas.microsoft.com/office/drawing/2014/main" id="{D4B441D3-432D-4A1C-B6B7-6B842221D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237" y="149664"/>
            <a:ext cx="1922142" cy="18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9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Overarching Question from Parents of an Adult Child with IDD and Complex Medical or Behavioral Issues</a:t>
            </a:r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FE15A81-7CB4-36CD-5BD5-348CA9E2543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334" y="2355462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D3795C39-F098-4857-8BAC-62512FD376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87237" y="149664"/>
            <a:ext cx="1922142" cy="18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42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30" y="253167"/>
            <a:ext cx="8596668" cy="1320800"/>
          </a:xfrm>
        </p:spPr>
        <p:txBody>
          <a:bodyPr/>
          <a:lstStyle/>
          <a:p>
            <a:r>
              <a:rPr lang="en-US" dirty="0"/>
              <a:t>Concerns Expressed by Parents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ED6DFBE-D0BB-890F-2241-E457814708C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334" y="1573967"/>
          <a:ext cx="8596668" cy="4467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8557DB16-6FF0-41AC-9E5F-6ECA8ED14EB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87237" y="149664"/>
            <a:ext cx="1922142" cy="18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63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1" y="149664"/>
            <a:ext cx="8596668" cy="1320800"/>
          </a:xfrm>
        </p:spPr>
        <p:txBody>
          <a:bodyPr/>
          <a:lstStyle/>
          <a:p>
            <a:r>
              <a:rPr lang="en-US" dirty="0"/>
              <a:t>ADA and the 1999 Supreme Court   Decision “Olmstead v. L.C.”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574" y="1564640"/>
            <a:ext cx="8596668" cy="5143696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Directs the federal and state governments to ensure services for people with disabilities are available in inclusive, community settings</a:t>
            </a:r>
          </a:p>
          <a:p>
            <a:r>
              <a:rPr lang="en-US" sz="2200" dirty="0"/>
              <a:t>Recent rule published by CMS on HCBS settings reinforce that residential settings should be smaller, within inclusive communities, and support control and decision-making by the people who live in those settings</a:t>
            </a:r>
          </a:p>
          <a:p>
            <a:r>
              <a:rPr lang="en-US" sz="2200" dirty="0"/>
              <a:t>The policy makes clear that any residential setting must be inclusive and assure that those being supported have control and decision-making authority about aspects of daily life</a:t>
            </a:r>
          </a:p>
          <a:p>
            <a:r>
              <a:rPr lang="en-US" sz="2200" dirty="0"/>
              <a:t>People who live in inclusive community settings have more opportunities to control those aspects of their  lives than those who live in segregated institutional settings</a:t>
            </a:r>
          </a:p>
          <a:p>
            <a:r>
              <a:rPr lang="en-US" sz="2200" dirty="0"/>
              <a:t>Article: “Community Living and Participation for People with Intellectual and Developmental Disabilities”, (AUCD, AAID) July 24, 2015</a:t>
            </a:r>
          </a:p>
          <a:p>
            <a:endParaRPr lang="en-US" dirty="0"/>
          </a:p>
        </p:txBody>
      </p:sp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A1DD670B-9EE8-4D34-9601-C9BEBBEFB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237" y="149664"/>
            <a:ext cx="1922142" cy="18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23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Kentucky Olmstead Compliance Plan and Implementation Updated December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“Goal 1 – To establish an environment which enables all individuals to live meaningful, inclusive and integrated lives within their communities supported by an array of services, in a setting of which they choose, according to individual need, with input from their families and legal guardians</a:t>
            </a:r>
            <a:r>
              <a:rPr lang="en-US" b="1" dirty="0"/>
              <a:t>…”</a:t>
            </a:r>
          </a:p>
        </p:txBody>
      </p:sp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FCA81528-FD92-47A7-8AF6-9F741CCF1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237" y="149664"/>
            <a:ext cx="1922142" cy="18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195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21" y="203482"/>
            <a:ext cx="8596668" cy="1320800"/>
          </a:xfrm>
        </p:spPr>
        <p:txBody>
          <a:bodyPr/>
          <a:lstStyle/>
          <a:p>
            <a:r>
              <a:rPr lang="en-US" dirty="0"/>
              <a:t>National and Statewide Issues Concerning Aging Caregivers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501" y="1524282"/>
            <a:ext cx="9570979" cy="4627091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2000" dirty="0"/>
              <a:t>Approximately 860,000 parents over 60 are caring for someone with IDD in their homes</a:t>
            </a:r>
          </a:p>
          <a:p>
            <a:r>
              <a:rPr lang="en-US" sz="2000" dirty="0"/>
              <a:t>Many are waiting for years for placement in a waiver group home</a:t>
            </a:r>
          </a:p>
          <a:p>
            <a:r>
              <a:rPr lang="en-US" sz="2000" dirty="0"/>
              <a:t>Parents fear that without federal/state funding, their family member might end up in an institution</a:t>
            </a:r>
          </a:p>
          <a:p>
            <a:r>
              <a:rPr lang="en-US" sz="2000" dirty="0"/>
              <a:t>Approximately 200,00 people were on waiting lists for HCBS services in the 34 states that reported data in 2013</a:t>
            </a:r>
          </a:p>
          <a:p>
            <a:r>
              <a:rPr lang="en-US" sz="2000" dirty="0"/>
              <a:t>“The move to deinstitutionalize care has provided care that is more personalized while also saving states money.” *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* Stateline, J. (2016, August 10). </a:t>
            </a:r>
            <a:r>
              <a:rPr lang="en-US" sz="2000" i="1" dirty="0"/>
              <a:t>States look to help aging parents of those with disabilities.</a:t>
            </a:r>
            <a:r>
              <a:rPr lang="en-US" sz="2000" dirty="0"/>
              <a:t> Disability Scoop. </a:t>
            </a:r>
            <a:r>
              <a:rPr lang="en-US" sz="2000" dirty="0">
                <a:hlinkClick r:id="rId2"/>
              </a:rPr>
              <a:t>https://www.disabilityscoop.com/2016/08/10/states-aging-parents-disabilities/22605/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77334" y="4949444"/>
            <a:ext cx="8229600" cy="2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, icon&#10;&#10;Description automatically generated">
            <a:extLst>
              <a:ext uri="{FF2B5EF4-FFF2-40B4-BE49-F238E27FC236}">
                <a16:creationId xmlns:a16="http://schemas.microsoft.com/office/drawing/2014/main" id="{03F6EA4E-D8E0-4F33-8566-BEF8A7B32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7237" y="149664"/>
            <a:ext cx="1922142" cy="18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188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21" y="292608"/>
            <a:ext cx="8596668" cy="1320800"/>
          </a:xfrm>
        </p:spPr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Funding Concerns</a:t>
            </a:r>
            <a:b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E5F7599-B478-D9B5-597B-848CFE4F348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09469" y="1424066"/>
          <a:ext cx="8464533" cy="4377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349310AE-F4A1-49B1-AC71-A6A1E38922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87237" y="149664"/>
            <a:ext cx="1922142" cy="18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435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21" y="268224"/>
            <a:ext cx="8596668" cy="1320800"/>
          </a:xfrm>
        </p:spPr>
        <p:txBody>
          <a:bodyPr/>
          <a:lstStyle/>
          <a:p>
            <a:r>
              <a:rPr lang="en-US" dirty="0"/>
              <a:t>Issues in Quality of Care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5DD1ED9-C1DF-6927-4D12-A86C6F56687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334" y="1486031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AB67BB2B-F1C6-4069-937B-37482AF97C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87237" y="149664"/>
            <a:ext cx="1922142" cy="18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9891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989</TotalTime>
  <Words>1168</Words>
  <Application>Microsoft Office PowerPoint</Application>
  <PresentationFormat>Widescreen</PresentationFormat>
  <Paragraphs>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Cambria Math</vt:lpstr>
      <vt:lpstr>Tahoma</vt:lpstr>
      <vt:lpstr>Trebuchet MS</vt:lpstr>
      <vt:lpstr>Wingdings 3</vt:lpstr>
      <vt:lpstr>Facet</vt:lpstr>
      <vt:lpstr>Needs Assessment: Residential Models for Adults with IDD and Complex Medical or Behavioral Concerns</vt:lpstr>
      <vt:lpstr>Introduction</vt:lpstr>
      <vt:lpstr>Overarching Question from Parents of an Adult Child with IDD and Complex Medical or Behavioral Issues</vt:lpstr>
      <vt:lpstr>Concerns Expressed by Parents</vt:lpstr>
      <vt:lpstr>ADA and the 1999 Supreme Court   Decision “Olmstead v. L.C.”</vt:lpstr>
      <vt:lpstr>Kentucky Olmstead Compliance Plan and Implementation Updated December 2019</vt:lpstr>
      <vt:lpstr>National and Statewide Issues Concerning Aging Caregivers</vt:lpstr>
      <vt:lpstr>Funding Concerns </vt:lpstr>
      <vt:lpstr>Issues in Quality of Care</vt:lpstr>
      <vt:lpstr>Solutions</vt:lpstr>
      <vt:lpstr>Reality in Numbers</vt:lpstr>
      <vt:lpstr>It’s time for a NEW model</vt:lpstr>
      <vt:lpstr>Existing Community-Based ICF Models</vt:lpstr>
      <vt:lpstr>How Can Costs Be Reduced? Community-Based ICFs are Not Less Expensive</vt:lpstr>
      <vt:lpstr>Transition</vt:lpstr>
      <vt:lpstr>Findings During Discovery Phase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Casa de Friendship</dc:title>
  <dc:creator>Robert</dc:creator>
  <cp:lastModifiedBy>Kelsey Edwards</cp:lastModifiedBy>
  <cp:revision>60</cp:revision>
  <dcterms:created xsi:type="dcterms:W3CDTF">2017-10-09T16:01:50Z</dcterms:created>
  <dcterms:modified xsi:type="dcterms:W3CDTF">2022-04-07T17:09:58Z</dcterms:modified>
</cp:coreProperties>
</file>